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80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ОПШТА МЕДИЦИНА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EE6-4C8B-8827-1360709D93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EE6-4C8B-8827-1360709D93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EE6-4C8B-8827-1360709D93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EE6-4C8B-8827-1360709D93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РЕГИСТРАЦИЈА</c:v>
                </c:pt>
                <c:pt idx="1">
                  <c:v>ЕФИКАСНОСТ</c:v>
                </c:pt>
                <c:pt idx="2">
                  <c:v>КВАЛИТЕТ</c:v>
                </c:pt>
                <c:pt idx="3">
                  <c:v>ДТП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0.15</c:v>
                </c:pt>
                <c:pt idx="2">
                  <c:v>0.5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07-4280-A67A-8F27F988698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1871196082263713E-2"/>
          <c:y val="8.3622867050805405E-2"/>
          <c:w val="0.87408784564140907"/>
          <c:h val="0.103177053848661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sz="2400" dirty="0" smtClean="0"/>
              <a:t>ПЕДИЈАТРИЈА</a:t>
            </a:r>
            <a:endParaRPr lang="sr-Cyrl-RS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516195651728224"/>
          <c:y val="0.21127626101475877"/>
          <c:w val="0.67835530658910648"/>
          <c:h val="0.709514328478548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ОПШТА МЕДИЦИНА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CED-4279-8136-7CB492F7D1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CED-4279-8136-7CB492F7D1A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CED-4279-8136-7CB492F7D1A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CED-4279-8136-7CB492F7D1A5}"/>
              </c:ext>
            </c:extLst>
          </c:dPt>
          <c:dLbls>
            <c:dLbl>
              <c:idx val="1"/>
              <c:layout>
                <c:manualLayout>
                  <c:x val="9.2352930140316824E-3"/>
                  <c:y val="-0.1029448718052638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CED-4279-8136-7CB492F7D1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РЕГИСТРАЦИЈА</c:v>
                </c:pt>
                <c:pt idx="1">
                  <c:v>ЕФИКАСНОСТ</c:v>
                </c:pt>
                <c:pt idx="2">
                  <c:v>КВАЛИТЕТ</c:v>
                </c:pt>
                <c:pt idx="3">
                  <c:v>ДТП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0.15</c:v>
                </c:pt>
                <c:pt idx="2">
                  <c:v>0.45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ED-4279-8136-7CB492F7D1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386140981183709E-2"/>
          <c:y val="9.3394903471785598E-2"/>
          <c:w val="0.75964662714736919"/>
          <c:h val="0.103177053848661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sz="2400" dirty="0" smtClean="0"/>
              <a:t>ГИНЕКОЛОГИЈА</a:t>
            </a:r>
            <a:endParaRPr lang="sr-Cyrl-R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ОПШТА МЕДИЦИНА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EC0-41F1-8E7E-C7674FE38F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EC0-41F1-8E7E-C7674FE38F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EC0-41F1-8E7E-C7674FE38F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EC0-41F1-8E7E-C7674FE38F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РЕГИСТРАЦИЈА</c:v>
                </c:pt>
                <c:pt idx="1">
                  <c:v>ЕФИКАСНОСТ</c:v>
                </c:pt>
                <c:pt idx="2">
                  <c:v>КВАЛИТЕТ</c:v>
                </c:pt>
                <c:pt idx="3">
                  <c:v>ДТП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0.15</c:v>
                </c:pt>
                <c:pt idx="2">
                  <c:v>0.4</c:v>
                </c:pt>
                <c:pt idx="3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07-4280-A67A-8F27F988698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0960596435166139"/>
          <c:y val="8.1781193674792196E-2"/>
          <c:w val="0.79814616884918543"/>
          <c:h val="0.103177053848661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5615846266814644"/>
          <c:y val="2.22701136827929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96948575257026"/>
          <c:y val="0.22833657496121321"/>
          <c:w val="0.7206102849485948"/>
          <c:h val="0.7156061415315265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СТОМАТОЛОГИЈА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E49-45D2-9CE4-2D4DA1941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E49-45D2-9CE4-2D4DA1941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E49-45D2-9CE4-2D4DA1941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E49-45D2-9CE4-2D4DA19412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РЕГИСТРАЦИЈА</c:v>
                </c:pt>
                <c:pt idx="1">
                  <c:v>ЕФИКАСНОСТ</c:v>
                </c:pt>
                <c:pt idx="2">
                  <c:v>КВАЛИТЕТ</c:v>
                </c:pt>
                <c:pt idx="3">
                  <c:v>ДТП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0.2</c:v>
                </c:pt>
                <c:pt idx="2">
                  <c:v>0.5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CF-4D6C-A2F2-7826288CDD4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593728101071204"/>
          <c:y val="0.11013947197915266"/>
          <c:w val="0.7816768814675662"/>
          <c:h val="6.7843534039079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DE385-E7ED-43B2-A14B-8FC04CF3805E}" type="doc">
      <dgm:prSet loTypeId="urn:microsoft.com/office/officeart/2011/layout/Tab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F24E28C-BEC0-4E2F-82B8-9B7CA9894F81}">
      <dgm:prSet phldrT="[Text]"/>
      <dgm:spPr/>
      <dgm:t>
        <a:bodyPr/>
        <a:lstStyle/>
        <a:p>
          <a:r>
            <a:rPr lang="sr-Cyrl-RS" dirty="0" smtClean="0"/>
            <a:t>Регистрација</a:t>
          </a:r>
          <a:endParaRPr lang="en-US" dirty="0"/>
        </a:p>
      </dgm:t>
    </dgm:pt>
    <dgm:pt modelId="{6405D3DF-84F0-467F-A0F8-C48A29D9750F}" type="parTrans" cxnId="{CAA2247B-8C7C-4B81-BDA4-5216ABF8B18D}">
      <dgm:prSet/>
      <dgm:spPr/>
      <dgm:t>
        <a:bodyPr/>
        <a:lstStyle/>
        <a:p>
          <a:endParaRPr lang="en-US"/>
        </a:p>
      </dgm:t>
    </dgm:pt>
    <dgm:pt modelId="{06270C7A-A96F-4B88-9C5C-FA02CEBA8F38}" type="sibTrans" cxnId="{CAA2247B-8C7C-4B81-BDA4-5216ABF8B18D}">
      <dgm:prSet/>
      <dgm:spPr/>
      <dgm:t>
        <a:bodyPr/>
        <a:lstStyle/>
        <a:p>
          <a:endParaRPr lang="en-US"/>
        </a:p>
      </dgm:t>
    </dgm:pt>
    <dgm:pt modelId="{B92A9CB3-18BB-492F-B89A-992E60D59EC8}">
      <dgm:prSet phldrT="[Text]"/>
      <dgm:spPr/>
      <dgm:t>
        <a:bodyPr/>
        <a:lstStyle/>
        <a:p>
          <a:r>
            <a:rPr lang="sr-Cyrl-RS" dirty="0" smtClean="0"/>
            <a:t>Ефикасност</a:t>
          </a:r>
          <a:endParaRPr lang="en-US" dirty="0"/>
        </a:p>
      </dgm:t>
    </dgm:pt>
    <dgm:pt modelId="{F16D3296-B285-4895-905F-8266664D11DC}" type="parTrans" cxnId="{D30B7284-3F1F-4F14-8E1B-85C78AAD5E3E}">
      <dgm:prSet/>
      <dgm:spPr/>
      <dgm:t>
        <a:bodyPr/>
        <a:lstStyle/>
        <a:p>
          <a:endParaRPr lang="en-US"/>
        </a:p>
      </dgm:t>
    </dgm:pt>
    <dgm:pt modelId="{5876D14E-5444-4E3B-9B6A-6ABFAA0F677A}" type="sibTrans" cxnId="{D30B7284-3F1F-4F14-8E1B-85C78AAD5E3E}">
      <dgm:prSet/>
      <dgm:spPr/>
      <dgm:t>
        <a:bodyPr/>
        <a:lstStyle/>
        <a:p>
          <a:endParaRPr lang="en-US"/>
        </a:p>
      </dgm:t>
    </dgm:pt>
    <dgm:pt modelId="{58AC5E17-8917-4E89-95DD-0379DDE73C90}">
      <dgm:prSet phldrT="[Text]"/>
      <dgm:spPr/>
      <dgm:t>
        <a:bodyPr/>
        <a:lstStyle/>
        <a:p>
          <a:r>
            <a:rPr lang="sr-Cyrl-RS" dirty="0" smtClean="0"/>
            <a:t>ДТП </a:t>
          </a:r>
          <a:endParaRPr lang="en-US" dirty="0"/>
        </a:p>
      </dgm:t>
    </dgm:pt>
    <dgm:pt modelId="{1423815A-BC38-49A3-AAC5-47F898388122}" type="parTrans" cxnId="{087FBFC0-F21D-4807-9D8E-C7C55A6BD33F}">
      <dgm:prSet/>
      <dgm:spPr/>
      <dgm:t>
        <a:bodyPr/>
        <a:lstStyle/>
        <a:p>
          <a:endParaRPr lang="en-US"/>
        </a:p>
      </dgm:t>
    </dgm:pt>
    <dgm:pt modelId="{BE9AA227-9B44-4669-94D0-8911FA7A21AE}" type="sibTrans" cxnId="{087FBFC0-F21D-4807-9D8E-C7C55A6BD33F}">
      <dgm:prSet/>
      <dgm:spPr/>
      <dgm:t>
        <a:bodyPr/>
        <a:lstStyle/>
        <a:p>
          <a:endParaRPr lang="en-US"/>
        </a:p>
      </dgm:t>
    </dgm:pt>
    <dgm:pt modelId="{7F776DBF-79B5-4E60-A37E-9F2A8658A831}">
      <dgm:prSet/>
      <dgm:spPr/>
      <dgm:t>
        <a:bodyPr/>
        <a:lstStyle/>
        <a:p>
          <a:r>
            <a:rPr lang="sr-Cyrl-RS" dirty="0" smtClean="0"/>
            <a:t>Квалитет</a:t>
          </a:r>
          <a:endParaRPr lang="en-US" dirty="0"/>
        </a:p>
      </dgm:t>
    </dgm:pt>
    <dgm:pt modelId="{37BEF57B-9F70-4DE8-926E-4C0E776F4F42}" type="parTrans" cxnId="{10A9A209-FCBE-4948-ADED-B8FB767F41AE}">
      <dgm:prSet/>
      <dgm:spPr/>
      <dgm:t>
        <a:bodyPr/>
        <a:lstStyle/>
        <a:p>
          <a:endParaRPr lang="en-US"/>
        </a:p>
      </dgm:t>
    </dgm:pt>
    <dgm:pt modelId="{9EF3FAFD-4336-4852-A6D2-A7F62D64F15A}" type="sibTrans" cxnId="{10A9A209-FCBE-4948-ADED-B8FB767F41AE}">
      <dgm:prSet/>
      <dgm:spPr/>
      <dgm:t>
        <a:bodyPr/>
        <a:lstStyle/>
        <a:p>
          <a:endParaRPr lang="en-US"/>
        </a:p>
      </dgm:t>
    </dgm:pt>
    <dgm:pt modelId="{05147AA7-8076-44A2-A81B-9E1207470643}" type="pres">
      <dgm:prSet presAssocID="{2A1DE385-E7ED-43B2-A14B-8FC04CF3805E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904EF54-5108-4922-84FB-75C785C8FFE1}" type="pres">
      <dgm:prSet presAssocID="{3F24E28C-BEC0-4E2F-82B8-9B7CA9894F81}" presName="composite" presStyleCnt="0"/>
      <dgm:spPr/>
    </dgm:pt>
    <dgm:pt modelId="{697B61BA-294D-452A-A202-95BCA1CB08F7}" type="pres">
      <dgm:prSet presAssocID="{3F24E28C-BEC0-4E2F-82B8-9B7CA9894F81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F707E4AD-FB82-4E57-AC04-0B814985B8B7}" type="pres">
      <dgm:prSet presAssocID="{3F24E28C-BEC0-4E2F-82B8-9B7CA9894F81}" presName="Parent" presStyleLbl="alignNode1" presStyleIdx="0" presStyleCnt="4" custLinFactNeighborX="-865" custLinFactNeighborY="-70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35DA6-EB91-4F27-A935-87C5B8B68A82}" type="pres">
      <dgm:prSet presAssocID="{3F24E28C-BEC0-4E2F-82B8-9B7CA9894F81}" presName="Accent" presStyleLbl="parChTrans1D1" presStyleIdx="0" presStyleCnt="4"/>
      <dgm:spPr/>
    </dgm:pt>
    <dgm:pt modelId="{4C8132CD-E376-45FD-96B5-96B37D721E0A}" type="pres">
      <dgm:prSet presAssocID="{06270C7A-A96F-4B88-9C5C-FA02CEBA8F38}" presName="sibTrans" presStyleCnt="0"/>
      <dgm:spPr/>
    </dgm:pt>
    <dgm:pt modelId="{7DA5F459-3094-49D8-BDB0-DBC43AF97691}" type="pres">
      <dgm:prSet presAssocID="{B92A9CB3-18BB-492F-B89A-992E60D59EC8}" presName="composite" presStyleCnt="0"/>
      <dgm:spPr/>
    </dgm:pt>
    <dgm:pt modelId="{A23F49EC-72CF-4A5E-B78A-751876F2E3AC}" type="pres">
      <dgm:prSet presAssocID="{B92A9CB3-18BB-492F-B89A-992E60D59EC8}" presName="First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2E66AC6-22DC-4C91-B580-05218FED9779}" type="pres">
      <dgm:prSet presAssocID="{B92A9CB3-18BB-492F-B89A-992E60D59EC8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134E9-BBB5-41A2-9AA3-47152C78283E}" type="pres">
      <dgm:prSet presAssocID="{B92A9CB3-18BB-492F-B89A-992E60D59EC8}" presName="Accent" presStyleLbl="parChTrans1D1" presStyleIdx="1" presStyleCnt="4"/>
      <dgm:spPr/>
    </dgm:pt>
    <dgm:pt modelId="{AD5B2F69-B26F-4549-BDD0-66CD9CC40DCE}" type="pres">
      <dgm:prSet presAssocID="{5876D14E-5444-4E3B-9B6A-6ABFAA0F677A}" presName="sibTrans" presStyleCnt="0"/>
      <dgm:spPr/>
    </dgm:pt>
    <dgm:pt modelId="{ACF291F1-F0D0-4C8D-9EA3-94DF7B3C53C2}" type="pres">
      <dgm:prSet presAssocID="{7F776DBF-79B5-4E60-A37E-9F2A8658A831}" presName="composite" presStyleCnt="0"/>
      <dgm:spPr/>
    </dgm:pt>
    <dgm:pt modelId="{13D3C90E-F22A-457B-A906-6C2D2B59E2A9}" type="pres">
      <dgm:prSet presAssocID="{7F776DBF-79B5-4E60-A37E-9F2A8658A831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7682B303-FE57-440D-90AD-440B5A2227E4}" type="pres">
      <dgm:prSet presAssocID="{7F776DBF-79B5-4E60-A37E-9F2A8658A831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96DB9-DB2F-4FB7-A4C6-755A25B21EE7}" type="pres">
      <dgm:prSet presAssocID="{7F776DBF-79B5-4E60-A37E-9F2A8658A831}" presName="Accent" presStyleLbl="parChTrans1D1" presStyleIdx="2" presStyleCnt="4"/>
      <dgm:spPr/>
    </dgm:pt>
    <dgm:pt modelId="{39AC55FC-5F39-40F6-A142-B706DF690255}" type="pres">
      <dgm:prSet presAssocID="{9EF3FAFD-4336-4852-A6D2-A7F62D64F15A}" presName="sibTrans" presStyleCnt="0"/>
      <dgm:spPr/>
    </dgm:pt>
    <dgm:pt modelId="{794CE17E-BE22-48D0-9AA0-B2F05D5CAD32}" type="pres">
      <dgm:prSet presAssocID="{58AC5E17-8917-4E89-95DD-0379DDE73C90}" presName="composite" presStyleCnt="0"/>
      <dgm:spPr/>
    </dgm:pt>
    <dgm:pt modelId="{EDE75631-1A47-4674-8DA0-AC9B0E3CCBBD}" type="pres">
      <dgm:prSet presAssocID="{58AC5E17-8917-4E89-95DD-0379DDE73C90}" presName="FirstChild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F9A907EC-451C-4D03-9E4C-3D5B604FC5AB}" type="pres">
      <dgm:prSet presAssocID="{58AC5E17-8917-4E89-95DD-0379DDE73C90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A2C78A-BDC4-4C8D-8043-6FA657236667}" type="pres">
      <dgm:prSet presAssocID="{58AC5E17-8917-4E89-95DD-0379DDE73C90}" presName="Accent" presStyleLbl="parChTrans1D1" presStyleIdx="3" presStyleCnt="4"/>
      <dgm:spPr/>
    </dgm:pt>
  </dgm:ptLst>
  <dgm:cxnLst>
    <dgm:cxn modelId="{10A9A209-FCBE-4948-ADED-B8FB767F41AE}" srcId="{2A1DE385-E7ED-43B2-A14B-8FC04CF3805E}" destId="{7F776DBF-79B5-4E60-A37E-9F2A8658A831}" srcOrd="2" destOrd="0" parTransId="{37BEF57B-9F70-4DE8-926E-4C0E776F4F42}" sibTransId="{9EF3FAFD-4336-4852-A6D2-A7F62D64F15A}"/>
    <dgm:cxn modelId="{D4410180-4FCC-470E-B479-7D9B81363714}" type="presOf" srcId="{2A1DE385-E7ED-43B2-A14B-8FC04CF3805E}" destId="{05147AA7-8076-44A2-A81B-9E1207470643}" srcOrd="0" destOrd="0" presId="urn:microsoft.com/office/officeart/2011/layout/TabList"/>
    <dgm:cxn modelId="{D30B7284-3F1F-4F14-8E1B-85C78AAD5E3E}" srcId="{2A1DE385-E7ED-43B2-A14B-8FC04CF3805E}" destId="{B92A9CB3-18BB-492F-B89A-992E60D59EC8}" srcOrd="1" destOrd="0" parTransId="{F16D3296-B285-4895-905F-8266664D11DC}" sibTransId="{5876D14E-5444-4E3B-9B6A-6ABFAA0F677A}"/>
    <dgm:cxn modelId="{28D45102-E25F-441D-B9B9-A111CC96C8B1}" type="presOf" srcId="{3F24E28C-BEC0-4E2F-82B8-9B7CA9894F81}" destId="{F707E4AD-FB82-4E57-AC04-0B814985B8B7}" srcOrd="0" destOrd="0" presId="urn:microsoft.com/office/officeart/2011/layout/TabList"/>
    <dgm:cxn modelId="{CAA2247B-8C7C-4B81-BDA4-5216ABF8B18D}" srcId="{2A1DE385-E7ED-43B2-A14B-8FC04CF3805E}" destId="{3F24E28C-BEC0-4E2F-82B8-9B7CA9894F81}" srcOrd="0" destOrd="0" parTransId="{6405D3DF-84F0-467F-A0F8-C48A29D9750F}" sibTransId="{06270C7A-A96F-4B88-9C5C-FA02CEBA8F38}"/>
    <dgm:cxn modelId="{E24C4808-D090-436A-9C5F-305EBF02C7CE}" type="presOf" srcId="{7F776DBF-79B5-4E60-A37E-9F2A8658A831}" destId="{7682B303-FE57-440D-90AD-440B5A2227E4}" srcOrd="0" destOrd="0" presId="urn:microsoft.com/office/officeart/2011/layout/TabList"/>
    <dgm:cxn modelId="{BF4DBE84-2938-4B83-BA04-31BDD6077F05}" type="presOf" srcId="{58AC5E17-8917-4E89-95DD-0379DDE73C90}" destId="{F9A907EC-451C-4D03-9E4C-3D5B604FC5AB}" srcOrd="0" destOrd="0" presId="urn:microsoft.com/office/officeart/2011/layout/TabList"/>
    <dgm:cxn modelId="{087FBFC0-F21D-4807-9D8E-C7C55A6BD33F}" srcId="{2A1DE385-E7ED-43B2-A14B-8FC04CF3805E}" destId="{58AC5E17-8917-4E89-95DD-0379DDE73C90}" srcOrd="3" destOrd="0" parTransId="{1423815A-BC38-49A3-AAC5-47F898388122}" sibTransId="{BE9AA227-9B44-4669-94D0-8911FA7A21AE}"/>
    <dgm:cxn modelId="{A19B4E06-E2D9-4C71-899E-9C31F49CE089}" type="presOf" srcId="{B92A9CB3-18BB-492F-B89A-992E60D59EC8}" destId="{A2E66AC6-22DC-4C91-B580-05218FED9779}" srcOrd="0" destOrd="0" presId="urn:microsoft.com/office/officeart/2011/layout/TabList"/>
    <dgm:cxn modelId="{97F06EB6-886C-4F4A-8912-C8CF6A876115}" type="presParOf" srcId="{05147AA7-8076-44A2-A81B-9E1207470643}" destId="{D904EF54-5108-4922-84FB-75C785C8FFE1}" srcOrd="0" destOrd="0" presId="urn:microsoft.com/office/officeart/2011/layout/TabList"/>
    <dgm:cxn modelId="{48A992E8-D84B-421B-A746-0ED924C712A2}" type="presParOf" srcId="{D904EF54-5108-4922-84FB-75C785C8FFE1}" destId="{697B61BA-294D-452A-A202-95BCA1CB08F7}" srcOrd="0" destOrd="0" presId="urn:microsoft.com/office/officeart/2011/layout/TabList"/>
    <dgm:cxn modelId="{E58E4462-2691-4BD4-BB6D-193DFCAF6DA9}" type="presParOf" srcId="{D904EF54-5108-4922-84FB-75C785C8FFE1}" destId="{F707E4AD-FB82-4E57-AC04-0B814985B8B7}" srcOrd="1" destOrd="0" presId="urn:microsoft.com/office/officeart/2011/layout/TabList"/>
    <dgm:cxn modelId="{54F89AFF-8F15-470A-9496-513528CF6F34}" type="presParOf" srcId="{D904EF54-5108-4922-84FB-75C785C8FFE1}" destId="{DDC35DA6-EB91-4F27-A935-87C5B8B68A82}" srcOrd="2" destOrd="0" presId="urn:microsoft.com/office/officeart/2011/layout/TabList"/>
    <dgm:cxn modelId="{9C8E2610-0448-427D-94A6-7B0F7DF5142C}" type="presParOf" srcId="{05147AA7-8076-44A2-A81B-9E1207470643}" destId="{4C8132CD-E376-45FD-96B5-96B37D721E0A}" srcOrd="1" destOrd="0" presId="urn:microsoft.com/office/officeart/2011/layout/TabList"/>
    <dgm:cxn modelId="{C69641B6-828E-4D04-9AB0-811425948EA8}" type="presParOf" srcId="{05147AA7-8076-44A2-A81B-9E1207470643}" destId="{7DA5F459-3094-49D8-BDB0-DBC43AF97691}" srcOrd="2" destOrd="0" presId="urn:microsoft.com/office/officeart/2011/layout/TabList"/>
    <dgm:cxn modelId="{05A5C10D-43F2-4A9C-BFAC-67421297B4D5}" type="presParOf" srcId="{7DA5F459-3094-49D8-BDB0-DBC43AF97691}" destId="{A23F49EC-72CF-4A5E-B78A-751876F2E3AC}" srcOrd="0" destOrd="0" presId="urn:microsoft.com/office/officeart/2011/layout/TabList"/>
    <dgm:cxn modelId="{CCCCE145-C6B4-4EF8-B33E-6A786C1BEB77}" type="presParOf" srcId="{7DA5F459-3094-49D8-BDB0-DBC43AF97691}" destId="{A2E66AC6-22DC-4C91-B580-05218FED9779}" srcOrd="1" destOrd="0" presId="urn:microsoft.com/office/officeart/2011/layout/TabList"/>
    <dgm:cxn modelId="{23E580B7-C834-489C-95F2-4537C41E5B44}" type="presParOf" srcId="{7DA5F459-3094-49D8-BDB0-DBC43AF97691}" destId="{442134E9-BBB5-41A2-9AA3-47152C78283E}" srcOrd="2" destOrd="0" presId="urn:microsoft.com/office/officeart/2011/layout/TabList"/>
    <dgm:cxn modelId="{F4636D5A-616F-4A58-AF5F-21ACF086CE7E}" type="presParOf" srcId="{05147AA7-8076-44A2-A81B-9E1207470643}" destId="{AD5B2F69-B26F-4549-BDD0-66CD9CC40DCE}" srcOrd="3" destOrd="0" presId="urn:microsoft.com/office/officeart/2011/layout/TabList"/>
    <dgm:cxn modelId="{02DA3E55-B0F9-48BA-8920-FF8DBD5A561A}" type="presParOf" srcId="{05147AA7-8076-44A2-A81B-9E1207470643}" destId="{ACF291F1-F0D0-4C8D-9EA3-94DF7B3C53C2}" srcOrd="4" destOrd="0" presId="urn:microsoft.com/office/officeart/2011/layout/TabList"/>
    <dgm:cxn modelId="{BEDB8884-3DE5-43BF-9D9C-A68C5DB19E7C}" type="presParOf" srcId="{ACF291F1-F0D0-4C8D-9EA3-94DF7B3C53C2}" destId="{13D3C90E-F22A-457B-A906-6C2D2B59E2A9}" srcOrd="0" destOrd="0" presId="urn:microsoft.com/office/officeart/2011/layout/TabList"/>
    <dgm:cxn modelId="{4A7B77CB-DA09-4EA6-A3EC-84C8097DFD83}" type="presParOf" srcId="{ACF291F1-F0D0-4C8D-9EA3-94DF7B3C53C2}" destId="{7682B303-FE57-440D-90AD-440B5A2227E4}" srcOrd="1" destOrd="0" presId="urn:microsoft.com/office/officeart/2011/layout/TabList"/>
    <dgm:cxn modelId="{6E19D456-5E2B-492B-B513-3E0955EFB40F}" type="presParOf" srcId="{ACF291F1-F0D0-4C8D-9EA3-94DF7B3C53C2}" destId="{16096DB9-DB2F-4FB7-A4C6-755A25B21EE7}" srcOrd="2" destOrd="0" presId="urn:microsoft.com/office/officeart/2011/layout/TabList"/>
    <dgm:cxn modelId="{3BCA6A0A-13A7-4A1C-802B-4E79451A30F8}" type="presParOf" srcId="{05147AA7-8076-44A2-A81B-9E1207470643}" destId="{39AC55FC-5F39-40F6-A142-B706DF690255}" srcOrd="5" destOrd="0" presId="urn:microsoft.com/office/officeart/2011/layout/TabList"/>
    <dgm:cxn modelId="{A290EE36-1B3D-41F6-9737-3B252DFFD483}" type="presParOf" srcId="{05147AA7-8076-44A2-A81B-9E1207470643}" destId="{794CE17E-BE22-48D0-9AA0-B2F05D5CAD32}" srcOrd="6" destOrd="0" presId="urn:microsoft.com/office/officeart/2011/layout/TabList"/>
    <dgm:cxn modelId="{678F71A3-51F2-4CD8-881F-156CC10D792D}" type="presParOf" srcId="{794CE17E-BE22-48D0-9AA0-B2F05D5CAD32}" destId="{EDE75631-1A47-4674-8DA0-AC9B0E3CCBBD}" srcOrd="0" destOrd="0" presId="urn:microsoft.com/office/officeart/2011/layout/TabList"/>
    <dgm:cxn modelId="{AF9C271B-3A88-4680-B94E-904F7B5B8649}" type="presParOf" srcId="{794CE17E-BE22-48D0-9AA0-B2F05D5CAD32}" destId="{F9A907EC-451C-4D03-9E4C-3D5B604FC5AB}" srcOrd="1" destOrd="0" presId="urn:microsoft.com/office/officeart/2011/layout/TabList"/>
    <dgm:cxn modelId="{FCC8890F-5425-4678-9934-1199B982095F}" type="presParOf" srcId="{794CE17E-BE22-48D0-9AA0-B2F05D5CAD32}" destId="{B3A2C78A-BDC4-4C8D-8043-6FA657236667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C980E8-6F74-4A5B-8969-9C1BCC141C56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3178F90-0E7F-4577-BAD0-6018D64A10E0}">
      <dgm:prSet phldrT="[Text]"/>
      <dgm:spPr/>
      <dgm:t>
        <a:bodyPr/>
        <a:lstStyle/>
        <a:p>
          <a:r>
            <a:rPr lang="sr-Cyrl-RS" b="1" dirty="0" smtClean="0"/>
            <a:t>Скрининзи </a:t>
          </a:r>
          <a:endParaRPr lang="en-US" b="1" dirty="0"/>
        </a:p>
      </dgm:t>
    </dgm:pt>
    <dgm:pt modelId="{7B771FD8-EA23-4AFA-8A46-F9EF8B18E0AA}" type="parTrans" cxnId="{B7D9193B-93A2-4D14-B637-F92757D9C937}">
      <dgm:prSet/>
      <dgm:spPr/>
      <dgm:t>
        <a:bodyPr/>
        <a:lstStyle/>
        <a:p>
          <a:endParaRPr lang="en-US"/>
        </a:p>
      </dgm:t>
    </dgm:pt>
    <dgm:pt modelId="{54D97364-2796-4B8F-B036-31BBC1CE0E50}" type="sibTrans" cxnId="{B7D9193B-93A2-4D14-B637-F92757D9C937}">
      <dgm:prSet/>
      <dgm:spPr/>
      <dgm:t>
        <a:bodyPr/>
        <a:lstStyle/>
        <a:p>
          <a:endParaRPr lang="en-US"/>
        </a:p>
      </dgm:t>
    </dgm:pt>
    <dgm:pt modelId="{50C4478F-EDAB-4F21-9ACC-F410EA92ADD3}">
      <dgm:prSet phldrT="[Text]"/>
      <dgm:spPr/>
      <dgm:t>
        <a:bodyPr/>
        <a:lstStyle/>
        <a:p>
          <a:r>
            <a:rPr lang="sr-Cyrl-RS" dirty="0" smtClean="0"/>
            <a:t>Скрининг за дијабетес</a:t>
          </a:r>
          <a:endParaRPr lang="en-US" dirty="0"/>
        </a:p>
      </dgm:t>
    </dgm:pt>
    <dgm:pt modelId="{505D1DE3-4528-46D0-8EF2-A1331C756240}" type="parTrans" cxnId="{FC0A3D16-D4D6-4797-8B04-01ACC2DA2D88}">
      <dgm:prSet/>
      <dgm:spPr/>
      <dgm:t>
        <a:bodyPr/>
        <a:lstStyle/>
        <a:p>
          <a:endParaRPr lang="en-US"/>
        </a:p>
      </dgm:t>
    </dgm:pt>
    <dgm:pt modelId="{9A56FA0C-F9B2-4580-9F8A-9D9DF33B15A4}" type="sibTrans" cxnId="{FC0A3D16-D4D6-4797-8B04-01ACC2DA2D88}">
      <dgm:prSet/>
      <dgm:spPr/>
      <dgm:t>
        <a:bodyPr/>
        <a:lstStyle/>
        <a:p>
          <a:endParaRPr lang="en-US"/>
        </a:p>
      </dgm:t>
    </dgm:pt>
    <dgm:pt modelId="{5FB6C587-85A3-4834-A6CC-98314DBC4F49}">
      <dgm:prSet phldrT="[Text]"/>
      <dgm:spPr/>
      <dgm:t>
        <a:bodyPr/>
        <a:lstStyle/>
        <a:p>
          <a:r>
            <a:rPr lang="sr-Cyrl-RS" dirty="0" smtClean="0"/>
            <a:t>Скрининг за ризик од КВБ</a:t>
          </a:r>
          <a:endParaRPr lang="en-US" dirty="0"/>
        </a:p>
      </dgm:t>
    </dgm:pt>
    <dgm:pt modelId="{9FB4D085-8982-45AF-9AF7-7FC46B3207EE}" type="parTrans" cxnId="{33D25463-A7AD-45A9-968F-48CBE094EAA0}">
      <dgm:prSet/>
      <dgm:spPr/>
      <dgm:t>
        <a:bodyPr/>
        <a:lstStyle/>
        <a:p>
          <a:endParaRPr lang="en-US"/>
        </a:p>
      </dgm:t>
    </dgm:pt>
    <dgm:pt modelId="{85952C3F-11D9-4543-8969-96DE394EF083}" type="sibTrans" cxnId="{33D25463-A7AD-45A9-968F-48CBE094EAA0}">
      <dgm:prSet/>
      <dgm:spPr/>
      <dgm:t>
        <a:bodyPr/>
        <a:lstStyle/>
        <a:p>
          <a:endParaRPr lang="en-US"/>
        </a:p>
      </dgm:t>
    </dgm:pt>
    <dgm:pt modelId="{947E06EC-6601-458F-857B-AB4140D34AD0}">
      <dgm:prSet phldrT="[Text]"/>
      <dgm:spPr/>
      <dgm:t>
        <a:bodyPr/>
        <a:lstStyle/>
        <a:p>
          <a:r>
            <a:rPr lang="sr-Cyrl-RS" b="1" dirty="0" smtClean="0"/>
            <a:t>Дијабетес</a:t>
          </a:r>
          <a:endParaRPr lang="en-US" b="1" dirty="0"/>
        </a:p>
      </dgm:t>
    </dgm:pt>
    <dgm:pt modelId="{36741467-A936-48ED-ADE2-942669DDA56F}" type="parTrans" cxnId="{CF6DA0D1-7655-440D-96DF-1E993A1F93AE}">
      <dgm:prSet/>
      <dgm:spPr/>
      <dgm:t>
        <a:bodyPr/>
        <a:lstStyle/>
        <a:p>
          <a:endParaRPr lang="en-US"/>
        </a:p>
      </dgm:t>
    </dgm:pt>
    <dgm:pt modelId="{EACCE92A-70C8-4CF6-8B91-7770CA3EBB51}" type="sibTrans" cxnId="{CF6DA0D1-7655-440D-96DF-1E993A1F93AE}">
      <dgm:prSet/>
      <dgm:spPr/>
      <dgm:t>
        <a:bodyPr/>
        <a:lstStyle/>
        <a:p>
          <a:endParaRPr lang="en-US"/>
        </a:p>
      </dgm:t>
    </dgm:pt>
    <dgm:pt modelId="{088F2BEA-4C6D-4F33-A3E6-D495E1B63D54}">
      <dgm:prSet phldrT="[Text]"/>
      <dgm:spPr/>
      <dgm:t>
        <a:bodyPr/>
        <a:lstStyle/>
        <a:p>
          <a:r>
            <a:rPr lang="sr-Cyrl-RS" dirty="0" smtClean="0"/>
            <a:t>Мерење </a:t>
          </a:r>
          <a:r>
            <a:rPr lang="en-US" b="1" i="0" dirty="0" smtClean="0"/>
            <a:t>HbA1C</a:t>
          </a:r>
          <a:endParaRPr lang="en-US" dirty="0"/>
        </a:p>
      </dgm:t>
    </dgm:pt>
    <dgm:pt modelId="{15A18E65-F3A7-4DFF-96C1-F02A4970EEBE}" type="parTrans" cxnId="{0D1697B5-D96E-444C-B3E8-2EAAE6A7E8D0}">
      <dgm:prSet/>
      <dgm:spPr/>
      <dgm:t>
        <a:bodyPr/>
        <a:lstStyle/>
        <a:p>
          <a:endParaRPr lang="en-US"/>
        </a:p>
      </dgm:t>
    </dgm:pt>
    <dgm:pt modelId="{81BCC288-5E05-4023-AC23-2CB05F459238}" type="sibTrans" cxnId="{0D1697B5-D96E-444C-B3E8-2EAAE6A7E8D0}">
      <dgm:prSet/>
      <dgm:spPr/>
      <dgm:t>
        <a:bodyPr/>
        <a:lstStyle/>
        <a:p>
          <a:endParaRPr lang="en-US"/>
        </a:p>
      </dgm:t>
    </dgm:pt>
    <dgm:pt modelId="{DF9B33E4-AC44-44AF-917E-39DB74149ED4}">
      <dgm:prSet phldrT="[Text]"/>
      <dgm:spPr/>
      <dgm:t>
        <a:bodyPr/>
        <a:lstStyle/>
        <a:p>
          <a:r>
            <a:rPr lang="en-US" dirty="0" smtClean="0"/>
            <a:t>M</a:t>
          </a:r>
          <a:r>
            <a:rPr lang="sr-Cyrl-RS" smtClean="0"/>
            <a:t>ерење </a:t>
          </a:r>
          <a:r>
            <a:rPr lang="sr-Cyrl-RS" dirty="0" smtClean="0"/>
            <a:t>ЛДЛ холестерола</a:t>
          </a:r>
          <a:endParaRPr lang="en-US" dirty="0"/>
        </a:p>
      </dgm:t>
    </dgm:pt>
    <dgm:pt modelId="{3774149B-B656-4532-B4EF-410F01C00664}" type="parTrans" cxnId="{F422CA4B-9CC8-428D-A3CC-0714619D5F42}">
      <dgm:prSet/>
      <dgm:spPr/>
      <dgm:t>
        <a:bodyPr/>
        <a:lstStyle/>
        <a:p>
          <a:endParaRPr lang="en-US"/>
        </a:p>
      </dgm:t>
    </dgm:pt>
    <dgm:pt modelId="{F759063D-FB9D-43E6-B90D-F47871787FAF}" type="sibTrans" cxnId="{F422CA4B-9CC8-428D-A3CC-0714619D5F42}">
      <dgm:prSet/>
      <dgm:spPr/>
      <dgm:t>
        <a:bodyPr/>
        <a:lstStyle/>
        <a:p>
          <a:endParaRPr lang="en-US"/>
        </a:p>
      </dgm:t>
    </dgm:pt>
    <dgm:pt modelId="{671BADF8-21B1-4ED4-A537-5DED1D8BCA63}">
      <dgm:prSet phldrT="[Text]"/>
      <dgm:spPr/>
      <dgm:t>
        <a:bodyPr/>
        <a:lstStyle/>
        <a:p>
          <a:r>
            <a:rPr lang="sr-Cyrl-RS" b="1" dirty="0" smtClean="0"/>
            <a:t>Хипертензија</a:t>
          </a:r>
          <a:endParaRPr lang="en-US" b="1" dirty="0"/>
        </a:p>
      </dgm:t>
    </dgm:pt>
    <dgm:pt modelId="{89CE9D33-676A-4D7B-B48C-FA0EFA97328D}" type="parTrans" cxnId="{D4F070BD-2A78-4C88-B353-B4EAC03520DB}">
      <dgm:prSet/>
      <dgm:spPr/>
      <dgm:t>
        <a:bodyPr/>
        <a:lstStyle/>
        <a:p>
          <a:endParaRPr lang="en-US"/>
        </a:p>
      </dgm:t>
    </dgm:pt>
    <dgm:pt modelId="{63BC8C2A-597F-4D81-B871-3EC3E55FC05A}" type="sibTrans" cxnId="{D4F070BD-2A78-4C88-B353-B4EAC03520DB}">
      <dgm:prSet/>
      <dgm:spPr/>
      <dgm:t>
        <a:bodyPr/>
        <a:lstStyle/>
        <a:p>
          <a:endParaRPr lang="en-US"/>
        </a:p>
      </dgm:t>
    </dgm:pt>
    <dgm:pt modelId="{1FB9ED82-A903-4490-A784-1048EE5F4A6E}">
      <dgm:prSet phldrT="[Text]"/>
      <dgm:spPr/>
      <dgm:t>
        <a:bodyPr/>
        <a:lstStyle/>
        <a:p>
          <a:r>
            <a:rPr lang="sr-Cyrl-RS" dirty="0" smtClean="0"/>
            <a:t>Мерење глукозе</a:t>
          </a:r>
          <a:endParaRPr lang="en-US" dirty="0"/>
        </a:p>
      </dgm:t>
    </dgm:pt>
    <dgm:pt modelId="{CFCBC3DB-0354-47D9-840B-E76E91BEFD41}" type="parTrans" cxnId="{BABAB010-FFBA-46E1-BF6A-C31F9C87E416}">
      <dgm:prSet/>
      <dgm:spPr/>
      <dgm:t>
        <a:bodyPr/>
        <a:lstStyle/>
        <a:p>
          <a:endParaRPr lang="en-US"/>
        </a:p>
      </dgm:t>
    </dgm:pt>
    <dgm:pt modelId="{DFF565CF-9510-414E-84D2-2A528682A207}" type="sibTrans" cxnId="{BABAB010-FFBA-46E1-BF6A-C31F9C87E416}">
      <dgm:prSet/>
      <dgm:spPr/>
      <dgm:t>
        <a:bodyPr/>
        <a:lstStyle/>
        <a:p>
          <a:endParaRPr lang="en-US"/>
        </a:p>
      </dgm:t>
    </dgm:pt>
    <dgm:pt modelId="{8D9FC494-1D83-44BB-9369-CFE4AA6AEFE4}">
      <dgm:prSet phldrT="[Text]"/>
      <dgm:spPr/>
      <dgm:t>
        <a:bodyPr/>
        <a:lstStyle/>
        <a:p>
          <a:r>
            <a:rPr lang="sr-Cyrl-RS" dirty="0" smtClean="0"/>
            <a:t>Мерење притиска</a:t>
          </a:r>
          <a:endParaRPr lang="en-US" dirty="0"/>
        </a:p>
      </dgm:t>
    </dgm:pt>
    <dgm:pt modelId="{5A707036-9E71-4D21-9129-C6C29B53A634}" type="parTrans" cxnId="{AAE17EB1-9823-450A-890B-B8B5BF9B5EFF}">
      <dgm:prSet/>
      <dgm:spPr/>
      <dgm:t>
        <a:bodyPr/>
        <a:lstStyle/>
        <a:p>
          <a:endParaRPr lang="en-US"/>
        </a:p>
      </dgm:t>
    </dgm:pt>
    <dgm:pt modelId="{445A7D40-0A4E-4059-A96E-1F7213E1951B}" type="sibTrans" cxnId="{AAE17EB1-9823-450A-890B-B8B5BF9B5EFF}">
      <dgm:prSet/>
      <dgm:spPr/>
      <dgm:t>
        <a:bodyPr/>
        <a:lstStyle/>
        <a:p>
          <a:endParaRPr lang="en-US"/>
        </a:p>
      </dgm:t>
    </dgm:pt>
    <dgm:pt modelId="{084F571C-3B24-4A5C-8EAA-2EAF00C54242}">
      <dgm:prSet/>
      <dgm:spPr/>
      <dgm:t>
        <a:bodyPr/>
        <a:lstStyle/>
        <a:p>
          <a:r>
            <a:rPr lang="sr-Cyrl-RS" b="1" dirty="0" smtClean="0"/>
            <a:t>Статус после инфаркта миокарда</a:t>
          </a:r>
          <a:endParaRPr lang="en-US" b="1" dirty="0"/>
        </a:p>
      </dgm:t>
    </dgm:pt>
    <dgm:pt modelId="{41D0C80C-5211-4EAB-A60C-0D8439F306A4}" type="parTrans" cxnId="{087C7FCE-F395-4549-B04E-6A233BC3A226}">
      <dgm:prSet/>
      <dgm:spPr/>
      <dgm:t>
        <a:bodyPr/>
        <a:lstStyle/>
        <a:p>
          <a:endParaRPr lang="en-US"/>
        </a:p>
      </dgm:t>
    </dgm:pt>
    <dgm:pt modelId="{35C2C2A2-EC58-47AD-B704-5D3B63A39F40}" type="sibTrans" cxnId="{087C7FCE-F395-4549-B04E-6A233BC3A226}">
      <dgm:prSet/>
      <dgm:spPr/>
      <dgm:t>
        <a:bodyPr/>
        <a:lstStyle/>
        <a:p>
          <a:endParaRPr lang="en-US"/>
        </a:p>
      </dgm:t>
    </dgm:pt>
    <dgm:pt modelId="{A987BA13-B6FA-48A0-B204-68B0389E1C0F}">
      <dgm:prSet phldrT="[Text]"/>
      <dgm:spPr/>
      <dgm:t>
        <a:bodyPr/>
        <a:lstStyle/>
        <a:p>
          <a:endParaRPr lang="en-US" dirty="0"/>
        </a:p>
      </dgm:t>
    </dgm:pt>
    <dgm:pt modelId="{82CD50D8-3FF1-4921-A17A-F427F7C25DBD}" type="parTrans" cxnId="{52D1E929-1C3A-45D4-B172-9258FEBE89F8}">
      <dgm:prSet/>
      <dgm:spPr/>
      <dgm:t>
        <a:bodyPr/>
        <a:lstStyle/>
        <a:p>
          <a:endParaRPr lang="en-US"/>
        </a:p>
      </dgm:t>
    </dgm:pt>
    <dgm:pt modelId="{136FC11B-CEED-494E-AB4E-C751672E119E}" type="sibTrans" cxnId="{52D1E929-1C3A-45D4-B172-9258FEBE89F8}">
      <dgm:prSet/>
      <dgm:spPr/>
      <dgm:t>
        <a:bodyPr/>
        <a:lstStyle/>
        <a:p>
          <a:endParaRPr lang="en-US"/>
        </a:p>
      </dgm:t>
    </dgm:pt>
    <dgm:pt modelId="{B5811E96-F945-47E8-98E1-ECCCBFF1892F}">
      <dgm:prSet phldrT="[Text]"/>
      <dgm:spPr/>
      <dgm:t>
        <a:bodyPr/>
        <a:lstStyle/>
        <a:p>
          <a:r>
            <a:rPr lang="sr-Cyrl-RS" dirty="0" smtClean="0"/>
            <a:t>Скрининг за депресију</a:t>
          </a:r>
          <a:endParaRPr lang="en-US" dirty="0"/>
        </a:p>
      </dgm:t>
    </dgm:pt>
    <dgm:pt modelId="{C94AA79D-6D9F-427C-ADAC-F11E4778A7D4}" type="parTrans" cxnId="{9DFE8DB4-3DF0-4EFB-9DAE-67B53084C45C}">
      <dgm:prSet/>
      <dgm:spPr/>
      <dgm:t>
        <a:bodyPr/>
        <a:lstStyle/>
        <a:p>
          <a:endParaRPr lang="en-US"/>
        </a:p>
      </dgm:t>
    </dgm:pt>
    <dgm:pt modelId="{5CCB54D8-1D22-4E96-ABFE-FAF305E6E8F7}" type="sibTrans" cxnId="{9DFE8DB4-3DF0-4EFB-9DAE-67B53084C45C}">
      <dgm:prSet/>
      <dgm:spPr/>
      <dgm:t>
        <a:bodyPr/>
        <a:lstStyle/>
        <a:p>
          <a:endParaRPr lang="en-US"/>
        </a:p>
      </dgm:t>
    </dgm:pt>
    <dgm:pt modelId="{4C1FF3B2-D2F2-4358-80E9-EAD39B71A8B0}">
      <dgm:prSet phldrT="[Text]"/>
      <dgm:spPr/>
      <dgm:t>
        <a:bodyPr/>
        <a:lstStyle/>
        <a:p>
          <a:r>
            <a:rPr lang="sr-Cyrl-RS" dirty="0" smtClean="0"/>
            <a:t>Скрининг за карцином колона</a:t>
          </a:r>
          <a:endParaRPr lang="en-US" dirty="0"/>
        </a:p>
      </dgm:t>
    </dgm:pt>
    <dgm:pt modelId="{86BFC0A9-089F-4925-9393-C1D36A0CA6E5}" type="parTrans" cxnId="{4206339C-4ABE-4163-80E1-6D1809CCAEC5}">
      <dgm:prSet/>
      <dgm:spPr/>
      <dgm:t>
        <a:bodyPr/>
        <a:lstStyle/>
        <a:p>
          <a:endParaRPr lang="en-US"/>
        </a:p>
      </dgm:t>
    </dgm:pt>
    <dgm:pt modelId="{119047F6-D1A3-459C-9165-624D4E45988C}" type="sibTrans" cxnId="{4206339C-4ABE-4163-80E1-6D1809CCAEC5}">
      <dgm:prSet/>
      <dgm:spPr/>
      <dgm:t>
        <a:bodyPr/>
        <a:lstStyle/>
        <a:p>
          <a:endParaRPr lang="en-US"/>
        </a:p>
      </dgm:t>
    </dgm:pt>
    <dgm:pt modelId="{671E6042-2010-4B8C-B48D-993474671E38}">
      <dgm:prSet phldrT="[Text]"/>
      <dgm:spPr/>
      <dgm:t>
        <a:bodyPr/>
        <a:lstStyle/>
        <a:p>
          <a:r>
            <a:rPr lang="sr-Cyrl-RS" dirty="0" smtClean="0"/>
            <a:t>Преглед очног дна</a:t>
          </a:r>
          <a:endParaRPr lang="en-US" dirty="0"/>
        </a:p>
      </dgm:t>
    </dgm:pt>
    <dgm:pt modelId="{BD08FD71-18C4-4A18-978F-64E74EC95072}" type="parTrans" cxnId="{58587A24-6D1C-46F5-9731-FF1A4274552D}">
      <dgm:prSet/>
      <dgm:spPr/>
      <dgm:t>
        <a:bodyPr/>
        <a:lstStyle/>
        <a:p>
          <a:endParaRPr lang="en-US"/>
        </a:p>
      </dgm:t>
    </dgm:pt>
    <dgm:pt modelId="{B72DB312-5963-41ED-8174-9E360B9D358B}" type="sibTrans" cxnId="{58587A24-6D1C-46F5-9731-FF1A4274552D}">
      <dgm:prSet/>
      <dgm:spPr/>
      <dgm:t>
        <a:bodyPr/>
        <a:lstStyle/>
        <a:p>
          <a:endParaRPr lang="en-US"/>
        </a:p>
      </dgm:t>
    </dgm:pt>
    <dgm:pt modelId="{840C9560-7210-4CB8-AF91-01F4F446C975}">
      <dgm:prSet phldrT="[Text]"/>
      <dgm:spPr/>
      <dgm:t>
        <a:bodyPr/>
        <a:lstStyle/>
        <a:p>
          <a:r>
            <a:rPr lang="sr-Cyrl-RS" dirty="0" smtClean="0"/>
            <a:t>Преглед стопала</a:t>
          </a:r>
          <a:endParaRPr lang="en-US" dirty="0"/>
        </a:p>
      </dgm:t>
    </dgm:pt>
    <dgm:pt modelId="{C263D69B-A423-40CE-82CE-45D0CED619A9}" type="parTrans" cxnId="{6282CEA9-4FFC-40E7-B48D-01623C54800F}">
      <dgm:prSet/>
      <dgm:spPr/>
      <dgm:t>
        <a:bodyPr/>
        <a:lstStyle/>
        <a:p>
          <a:endParaRPr lang="en-US"/>
        </a:p>
      </dgm:t>
    </dgm:pt>
    <dgm:pt modelId="{533E5168-8EF4-48F3-8D53-F86658FE19B9}" type="sibTrans" cxnId="{6282CEA9-4FFC-40E7-B48D-01623C54800F}">
      <dgm:prSet/>
      <dgm:spPr/>
      <dgm:t>
        <a:bodyPr/>
        <a:lstStyle/>
        <a:p>
          <a:endParaRPr lang="en-US"/>
        </a:p>
      </dgm:t>
    </dgm:pt>
    <dgm:pt modelId="{7AEB9C3E-7C97-497F-841A-004A47BD6F63}">
      <dgm:prSet phldrT="[Text]"/>
      <dgm:spPr/>
      <dgm:t>
        <a:bodyPr/>
        <a:lstStyle/>
        <a:p>
          <a:r>
            <a:rPr lang="sr-Cyrl-RS" dirty="0" smtClean="0"/>
            <a:t>Мерење притиска</a:t>
          </a:r>
          <a:endParaRPr lang="en-US" dirty="0"/>
        </a:p>
      </dgm:t>
    </dgm:pt>
    <dgm:pt modelId="{D2E796E1-B741-4AD4-8C97-2A9F52A97DA4}" type="parTrans" cxnId="{581310DE-B450-4F54-8164-8CACFE1F0DCD}">
      <dgm:prSet/>
      <dgm:spPr/>
      <dgm:t>
        <a:bodyPr/>
        <a:lstStyle/>
        <a:p>
          <a:endParaRPr lang="en-US"/>
        </a:p>
      </dgm:t>
    </dgm:pt>
    <dgm:pt modelId="{B3322B78-728D-4D88-9D42-DCC5A024D702}" type="sibTrans" cxnId="{581310DE-B450-4F54-8164-8CACFE1F0DCD}">
      <dgm:prSet/>
      <dgm:spPr/>
      <dgm:t>
        <a:bodyPr/>
        <a:lstStyle/>
        <a:p>
          <a:endParaRPr lang="en-US"/>
        </a:p>
      </dgm:t>
    </dgm:pt>
    <dgm:pt modelId="{9200C273-CF84-44BA-9269-1C4F8199EB82}">
      <dgm:prSet phldrT="[Text]"/>
      <dgm:spPr/>
      <dgm:t>
        <a:bodyPr/>
        <a:lstStyle/>
        <a:p>
          <a:r>
            <a:rPr lang="sr-Cyrl-RS" dirty="0" smtClean="0"/>
            <a:t>Савет</a:t>
          </a:r>
          <a:endParaRPr lang="en-US" dirty="0"/>
        </a:p>
      </dgm:t>
    </dgm:pt>
    <dgm:pt modelId="{73287592-4AEB-4495-96BA-134433B2F1C4}" type="parTrans" cxnId="{B1EC0205-EF12-4952-8301-4E9B42B27737}">
      <dgm:prSet/>
      <dgm:spPr/>
      <dgm:t>
        <a:bodyPr/>
        <a:lstStyle/>
        <a:p>
          <a:endParaRPr lang="en-US"/>
        </a:p>
      </dgm:t>
    </dgm:pt>
    <dgm:pt modelId="{9B3AA4EE-C109-4811-92A5-72AEDCDC0FAD}" type="sibTrans" cxnId="{B1EC0205-EF12-4952-8301-4E9B42B27737}">
      <dgm:prSet/>
      <dgm:spPr/>
      <dgm:t>
        <a:bodyPr/>
        <a:lstStyle/>
        <a:p>
          <a:endParaRPr lang="en-US"/>
        </a:p>
      </dgm:t>
    </dgm:pt>
    <dgm:pt modelId="{BC3E64F8-6804-45CC-AFAF-A268D1E26E58}">
      <dgm:prSet phldrT="[Text]"/>
      <dgm:spPr/>
      <dgm:t>
        <a:bodyPr/>
        <a:lstStyle/>
        <a:p>
          <a:r>
            <a:rPr lang="sr-Cyrl-RS" dirty="0" smtClean="0"/>
            <a:t>Мерење холестерола</a:t>
          </a:r>
          <a:endParaRPr lang="en-US" dirty="0"/>
        </a:p>
      </dgm:t>
    </dgm:pt>
    <dgm:pt modelId="{929CF186-3DA6-4DC7-AA18-8BCD9CB1C50F}" type="parTrans" cxnId="{45ECDA1B-2587-4D42-8401-A6B8AB9C895A}">
      <dgm:prSet/>
      <dgm:spPr/>
      <dgm:t>
        <a:bodyPr/>
        <a:lstStyle/>
        <a:p>
          <a:endParaRPr lang="en-US"/>
        </a:p>
      </dgm:t>
    </dgm:pt>
    <dgm:pt modelId="{9C74A064-65E0-405B-9588-3461C0F99895}" type="sibTrans" cxnId="{45ECDA1B-2587-4D42-8401-A6B8AB9C895A}">
      <dgm:prSet/>
      <dgm:spPr/>
      <dgm:t>
        <a:bodyPr/>
        <a:lstStyle/>
        <a:p>
          <a:endParaRPr lang="en-US"/>
        </a:p>
      </dgm:t>
    </dgm:pt>
    <dgm:pt modelId="{2FF555EF-C6D4-4B33-8025-3AEB25D7418D}">
      <dgm:prSet phldrT="[Text]"/>
      <dgm:spPr/>
      <dgm:t>
        <a:bodyPr/>
        <a:lstStyle/>
        <a:p>
          <a:r>
            <a:rPr lang="sr-Cyrl-RS" dirty="0" smtClean="0"/>
            <a:t>ЕКГ</a:t>
          </a:r>
          <a:endParaRPr lang="en-US" dirty="0"/>
        </a:p>
      </dgm:t>
    </dgm:pt>
    <dgm:pt modelId="{450F7951-EF10-4E32-8895-D8A2C1B23436}" type="parTrans" cxnId="{55C79852-433F-4EE4-A278-98BEC7FBC497}">
      <dgm:prSet/>
      <dgm:spPr/>
      <dgm:t>
        <a:bodyPr/>
        <a:lstStyle/>
        <a:p>
          <a:endParaRPr lang="en-US"/>
        </a:p>
      </dgm:t>
    </dgm:pt>
    <dgm:pt modelId="{B902569A-3DA6-446C-8ED9-129B693005DA}" type="sibTrans" cxnId="{55C79852-433F-4EE4-A278-98BEC7FBC497}">
      <dgm:prSet/>
      <dgm:spPr/>
      <dgm:t>
        <a:bodyPr/>
        <a:lstStyle/>
        <a:p>
          <a:endParaRPr lang="en-US"/>
        </a:p>
      </dgm:t>
    </dgm:pt>
    <dgm:pt modelId="{6649817F-5144-4660-A91A-1CE8FF28AD1B}">
      <dgm:prSet phldrT="[Text]"/>
      <dgm:spPr/>
      <dgm:t>
        <a:bodyPr/>
        <a:lstStyle/>
        <a:p>
          <a:r>
            <a:rPr lang="sr-Cyrl-RS" dirty="0" smtClean="0"/>
            <a:t>Савет</a:t>
          </a:r>
          <a:endParaRPr lang="en-US" dirty="0"/>
        </a:p>
      </dgm:t>
    </dgm:pt>
    <dgm:pt modelId="{FA7E0322-637E-4027-90FD-4DB5011A87CA}" type="parTrans" cxnId="{6959DE0B-7734-4DB7-8FEB-DB7F7ED9C67E}">
      <dgm:prSet/>
      <dgm:spPr/>
      <dgm:t>
        <a:bodyPr/>
        <a:lstStyle/>
        <a:p>
          <a:endParaRPr lang="en-US"/>
        </a:p>
      </dgm:t>
    </dgm:pt>
    <dgm:pt modelId="{BC54B3BD-57D4-43E3-A4BA-AB639B5C8802}" type="sibTrans" cxnId="{6959DE0B-7734-4DB7-8FEB-DB7F7ED9C67E}">
      <dgm:prSet/>
      <dgm:spPr/>
      <dgm:t>
        <a:bodyPr/>
        <a:lstStyle/>
        <a:p>
          <a:endParaRPr lang="en-US"/>
        </a:p>
      </dgm:t>
    </dgm:pt>
    <dgm:pt modelId="{E5346B2C-1633-4EE5-BA69-890AB4B29821}">
      <dgm:prSet/>
      <dgm:spPr/>
      <dgm:t>
        <a:bodyPr/>
        <a:lstStyle/>
        <a:p>
          <a:r>
            <a:rPr lang="sr-Cyrl-RS" smtClean="0"/>
            <a:t>Мерење глукозе</a:t>
          </a:r>
          <a:endParaRPr lang="en-US"/>
        </a:p>
      </dgm:t>
    </dgm:pt>
    <dgm:pt modelId="{B4DA11FA-BE32-4973-A36E-7FA83EC6AD95}" type="parTrans" cxnId="{482A7336-7B86-4738-B914-241AB2CF7D6D}">
      <dgm:prSet/>
      <dgm:spPr/>
      <dgm:t>
        <a:bodyPr/>
        <a:lstStyle/>
        <a:p>
          <a:endParaRPr lang="en-US"/>
        </a:p>
      </dgm:t>
    </dgm:pt>
    <dgm:pt modelId="{94A52744-59DD-4918-B349-13CCFC582F7A}" type="sibTrans" cxnId="{482A7336-7B86-4738-B914-241AB2CF7D6D}">
      <dgm:prSet/>
      <dgm:spPr/>
      <dgm:t>
        <a:bodyPr/>
        <a:lstStyle/>
        <a:p>
          <a:endParaRPr lang="en-US"/>
        </a:p>
      </dgm:t>
    </dgm:pt>
    <dgm:pt modelId="{60571752-2CFB-46BD-91DA-F05A3E2E8C98}">
      <dgm:prSet/>
      <dgm:spPr/>
      <dgm:t>
        <a:bodyPr/>
        <a:lstStyle/>
        <a:p>
          <a:r>
            <a:rPr lang="sr-Cyrl-RS" dirty="0" smtClean="0"/>
            <a:t>Мерење холестерола</a:t>
          </a:r>
          <a:endParaRPr lang="en-US" dirty="0"/>
        </a:p>
      </dgm:t>
    </dgm:pt>
    <dgm:pt modelId="{92EFD049-9AF2-483C-B8E5-9C6DC9F3D1E7}" type="parTrans" cxnId="{D2DD6B79-F993-44B8-89BE-BFC003B6EB8A}">
      <dgm:prSet/>
      <dgm:spPr/>
      <dgm:t>
        <a:bodyPr/>
        <a:lstStyle/>
        <a:p>
          <a:endParaRPr lang="en-US"/>
        </a:p>
      </dgm:t>
    </dgm:pt>
    <dgm:pt modelId="{B4FA88E9-2115-4D12-A8A8-E43883C6511F}" type="sibTrans" cxnId="{D2DD6B79-F993-44B8-89BE-BFC003B6EB8A}">
      <dgm:prSet/>
      <dgm:spPr/>
      <dgm:t>
        <a:bodyPr/>
        <a:lstStyle/>
        <a:p>
          <a:endParaRPr lang="en-US"/>
        </a:p>
      </dgm:t>
    </dgm:pt>
    <dgm:pt modelId="{168D5D16-9658-496A-9B4A-8569BF706997}">
      <dgm:prSet/>
      <dgm:spPr/>
      <dgm:t>
        <a:bodyPr/>
        <a:lstStyle/>
        <a:p>
          <a:r>
            <a:rPr lang="sr-Cyrl-RS" dirty="0" smtClean="0"/>
            <a:t>Мерење притиска</a:t>
          </a:r>
          <a:endParaRPr lang="en-US" dirty="0"/>
        </a:p>
      </dgm:t>
    </dgm:pt>
    <dgm:pt modelId="{24813332-6159-4404-8929-DBE5EF125E28}" type="parTrans" cxnId="{754BCA5C-740B-4707-891F-27D515A7D8F7}">
      <dgm:prSet/>
      <dgm:spPr/>
      <dgm:t>
        <a:bodyPr/>
        <a:lstStyle/>
        <a:p>
          <a:endParaRPr lang="en-US"/>
        </a:p>
      </dgm:t>
    </dgm:pt>
    <dgm:pt modelId="{3F041A6E-C6AF-4E15-987B-7F8AF1217FCB}" type="sibTrans" cxnId="{754BCA5C-740B-4707-891F-27D515A7D8F7}">
      <dgm:prSet/>
      <dgm:spPr/>
      <dgm:t>
        <a:bodyPr/>
        <a:lstStyle/>
        <a:p>
          <a:endParaRPr lang="en-US"/>
        </a:p>
      </dgm:t>
    </dgm:pt>
    <dgm:pt modelId="{56E56B4B-8652-45F2-B9C1-ED72840EC532}">
      <dgm:prSet/>
      <dgm:spPr/>
      <dgm:t>
        <a:bodyPr/>
        <a:lstStyle/>
        <a:p>
          <a:r>
            <a:rPr lang="sr-Cyrl-RS" smtClean="0"/>
            <a:t>ЕКГ</a:t>
          </a:r>
          <a:endParaRPr lang="en-US" dirty="0"/>
        </a:p>
      </dgm:t>
    </dgm:pt>
    <dgm:pt modelId="{938547F2-F4A5-4E51-AB07-60BC49BFC9F7}" type="parTrans" cxnId="{376EA886-A3BD-467D-B616-A1EB26FB4831}">
      <dgm:prSet/>
      <dgm:spPr/>
      <dgm:t>
        <a:bodyPr/>
        <a:lstStyle/>
        <a:p>
          <a:endParaRPr lang="en-US"/>
        </a:p>
      </dgm:t>
    </dgm:pt>
    <dgm:pt modelId="{6228046F-491C-423F-B552-05A346CADF06}" type="sibTrans" cxnId="{376EA886-A3BD-467D-B616-A1EB26FB4831}">
      <dgm:prSet/>
      <dgm:spPr/>
      <dgm:t>
        <a:bodyPr/>
        <a:lstStyle/>
        <a:p>
          <a:endParaRPr lang="en-US"/>
        </a:p>
      </dgm:t>
    </dgm:pt>
    <dgm:pt modelId="{038AB16A-6B06-48A9-88C8-8EA14243F9A8}">
      <dgm:prSet/>
      <dgm:spPr/>
      <dgm:t>
        <a:bodyPr/>
        <a:lstStyle/>
        <a:p>
          <a:r>
            <a:rPr lang="sr-Cyrl-RS" smtClean="0"/>
            <a:t>Савет</a:t>
          </a:r>
          <a:endParaRPr lang="en-US" dirty="0"/>
        </a:p>
      </dgm:t>
    </dgm:pt>
    <dgm:pt modelId="{8B9C08A4-E030-46AA-AB4F-A8F6C5565A9E}" type="parTrans" cxnId="{FDCD50EE-C649-427A-974A-F8DDEA42E9D2}">
      <dgm:prSet/>
      <dgm:spPr/>
      <dgm:t>
        <a:bodyPr/>
        <a:lstStyle/>
        <a:p>
          <a:endParaRPr lang="en-US"/>
        </a:p>
      </dgm:t>
    </dgm:pt>
    <dgm:pt modelId="{5454497C-2EC2-4370-B1B8-DFA154AE321E}" type="sibTrans" cxnId="{FDCD50EE-C649-427A-974A-F8DDEA42E9D2}">
      <dgm:prSet/>
      <dgm:spPr/>
      <dgm:t>
        <a:bodyPr/>
        <a:lstStyle/>
        <a:p>
          <a:endParaRPr lang="en-US"/>
        </a:p>
      </dgm:t>
    </dgm:pt>
    <dgm:pt modelId="{79CB3763-2D1E-4EFE-A2FA-83E01515CDAD}">
      <dgm:prSet/>
      <dgm:spPr/>
      <dgm:t>
        <a:bodyPr/>
        <a:lstStyle/>
        <a:p>
          <a:r>
            <a:rPr lang="sr-Cyrl-RS" dirty="0" smtClean="0"/>
            <a:t>Мерење ЛДЛ</a:t>
          </a:r>
          <a:endParaRPr lang="en-US" dirty="0"/>
        </a:p>
      </dgm:t>
    </dgm:pt>
    <dgm:pt modelId="{5F6E9447-46CC-44D0-BDA0-C430EC04211E}" type="parTrans" cxnId="{2909224D-73B0-435A-BC05-69815BB0C62B}">
      <dgm:prSet/>
      <dgm:spPr/>
      <dgm:t>
        <a:bodyPr/>
        <a:lstStyle/>
        <a:p>
          <a:endParaRPr lang="en-US"/>
        </a:p>
      </dgm:t>
    </dgm:pt>
    <dgm:pt modelId="{F9D0E4F3-09A6-4862-A9AD-338A95729C61}" type="sibTrans" cxnId="{2909224D-73B0-435A-BC05-69815BB0C62B}">
      <dgm:prSet/>
      <dgm:spPr/>
      <dgm:t>
        <a:bodyPr/>
        <a:lstStyle/>
        <a:p>
          <a:endParaRPr lang="en-US"/>
        </a:p>
      </dgm:t>
    </dgm:pt>
    <dgm:pt modelId="{50558009-8293-442B-A328-F7B8819F09D2}">
      <dgm:prSet/>
      <dgm:spPr/>
      <dgm:t>
        <a:bodyPr/>
        <a:lstStyle/>
        <a:p>
          <a:r>
            <a:rPr lang="sr-Cyrl-RS" dirty="0" smtClean="0"/>
            <a:t>Мерење ХДЛ</a:t>
          </a:r>
          <a:endParaRPr lang="en-US" dirty="0"/>
        </a:p>
      </dgm:t>
    </dgm:pt>
    <dgm:pt modelId="{5BCC0981-728D-4FE3-95C8-78AC9BAB6D05}" type="parTrans" cxnId="{F7FA3505-6AFB-42FA-8B1A-CD222C88F8F3}">
      <dgm:prSet/>
      <dgm:spPr/>
      <dgm:t>
        <a:bodyPr/>
        <a:lstStyle/>
        <a:p>
          <a:endParaRPr lang="en-US"/>
        </a:p>
      </dgm:t>
    </dgm:pt>
    <dgm:pt modelId="{5099AB59-40F6-4B12-84E8-1FAD7CA99F35}" type="sibTrans" cxnId="{F7FA3505-6AFB-42FA-8B1A-CD222C88F8F3}">
      <dgm:prSet/>
      <dgm:spPr/>
      <dgm:t>
        <a:bodyPr/>
        <a:lstStyle/>
        <a:p>
          <a:endParaRPr lang="en-US"/>
        </a:p>
      </dgm:t>
    </dgm:pt>
    <dgm:pt modelId="{23E094A1-EDF8-41E0-8237-141AC875CB00}">
      <dgm:prSet/>
      <dgm:spPr/>
      <dgm:t>
        <a:bodyPr/>
        <a:lstStyle/>
        <a:p>
          <a:r>
            <a:rPr lang="sr-Cyrl-RS" dirty="0" smtClean="0"/>
            <a:t>Мерење триглицерида</a:t>
          </a:r>
          <a:endParaRPr lang="en-US" dirty="0"/>
        </a:p>
      </dgm:t>
    </dgm:pt>
    <dgm:pt modelId="{73112E49-E5A6-4174-BD76-411C824CD704}" type="parTrans" cxnId="{1E7B78BB-4880-4B99-8CB4-C73333855299}">
      <dgm:prSet/>
      <dgm:spPr/>
      <dgm:t>
        <a:bodyPr/>
        <a:lstStyle/>
        <a:p>
          <a:endParaRPr lang="en-US"/>
        </a:p>
      </dgm:t>
    </dgm:pt>
    <dgm:pt modelId="{8898CB4F-A10C-4EA8-B165-F5F6DB03D9F5}" type="sibTrans" cxnId="{1E7B78BB-4880-4B99-8CB4-C73333855299}">
      <dgm:prSet/>
      <dgm:spPr/>
      <dgm:t>
        <a:bodyPr/>
        <a:lstStyle/>
        <a:p>
          <a:endParaRPr lang="en-US"/>
        </a:p>
      </dgm:t>
    </dgm:pt>
    <dgm:pt modelId="{179FFBF5-76C1-49C3-9328-2F856B7032B1}" type="pres">
      <dgm:prSet presAssocID="{BEC980E8-6F74-4A5B-8969-9C1BCC141C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575775-42B1-47EE-96CD-C9C223BED0F0}" type="pres">
      <dgm:prSet presAssocID="{B3178F90-0E7F-4577-BAD0-6018D64A10E0}" presName="composite" presStyleCnt="0"/>
      <dgm:spPr/>
    </dgm:pt>
    <dgm:pt modelId="{1D648650-5959-4D3D-92CE-EB56E12E0930}" type="pres">
      <dgm:prSet presAssocID="{B3178F90-0E7F-4577-BAD0-6018D64A10E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84AB0-895A-46E8-98C1-9B9EA674F644}" type="pres">
      <dgm:prSet presAssocID="{B3178F90-0E7F-4577-BAD0-6018D64A10E0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B973D-C70F-457A-B5B8-EC24E25EBE7E}" type="pres">
      <dgm:prSet presAssocID="{54D97364-2796-4B8F-B036-31BBC1CE0E50}" presName="space" presStyleCnt="0"/>
      <dgm:spPr/>
    </dgm:pt>
    <dgm:pt modelId="{DDB45194-456B-4CC1-B11A-3663711AA87C}" type="pres">
      <dgm:prSet presAssocID="{947E06EC-6601-458F-857B-AB4140D34AD0}" presName="composite" presStyleCnt="0"/>
      <dgm:spPr/>
    </dgm:pt>
    <dgm:pt modelId="{D2E17075-C9A9-4BD9-84ED-A49FC50EE337}" type="pres">
      <dgm:prSet presAssocID="{947E06EC-6601-458F-857B-AB4140D34AD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22D0D-1BA1-4C80-8150-26E91629D540}" type="pres">
      <dgm:prSet presAssocID="{947E06EC-6601-458F-857B-AB4140D34AD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913AD8-6887-4A0C-AFC8-4DAD71C8286C}" type="pres">
      <dgm:prSet presAssocID="{EACCE92A-70C8-4CF6-8B91-7770CA3EBB51}" presName="space" presStyleCnt="0"/>
      <dgm:spPr/>
    </dgm:pt>
    <dgm:pt modelId="{F91C8990-C8C1-40A4-97E2-91B22B1D789E}" type="pres">
      <dgm:prSet presAssocID="{671BADF8-21B1-4ED4-A537-5DED1D8BCA63}" presName="composite" presStyleCnt="0"/>
      <dgm:spPr/>
    </dgm:pt>
    <dgm:pt modelId="{CF150734-6DF6-4AEC-A3D9-37509CC7012F}" type="pres">
      <dgm:prSet presAssocID="{671BADF8-21B1-4ED4-A537-5DED1D8BCA63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4263C-A69E-4FF1-9ABF-E4E21B96591F}" type="pres">
      <dgm:prSet presAssocID="{671BADF8-21B1-4ED4-A537-5DED1D8BCA63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2DE00-422A-4C7D-A98B-45335435890A}" type="pres">
      <dgm:prSet presAssocID="{63BC8C2A-597F-4D81-B871-3EC3E55FC05A}" presName="space" presStyleCnt="0"/>
      <dgm:spPr/>
    </dgm:pt>
    <dgm:pt modelId="{C1D60E45-9804-4118-ACAB-0D354D2DE972}" type="pres">
      <dgm:prSet presAssocID="{084F571C-3B24-4A5C-8EAA-2EAF00C54242}" presName="composite" presStyleCnt="0"/>
      <dgm:spPr/>
    </dgm:pt>
    <dgm:pt modelId="{2B5650A9-22D2-486A-818D-E31196BFC8C8}" type="pres">
      <dgm:prSet presAssocID="{084F571C-3B24-4A5C-8EAA-2EAF00C5424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A2C99-C36F-4697-9AF9-707C8C504310}" type="pres">
      <dgm:prSet presAssocID="{084F571C-3B24-4A5C-8EAA-2EAF00C54242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1697B5-D96E-444C-B3E8-2EAAE6A7E8D0}" srcId="{947E06EC-6601-458F-857B-AB4140D34AD0}" destId="{088F2BEA-4C6D-4F33-A3E6-D495E1B63D54}" srcOrd="0" destOrd="0" parTransId="{15A18E65-F3A7-4DFF-96C1-F02A4970EEBE}" sibTransId="{81BCC288-5E05-4023-AC23-2CB05F459238}"/>
    <dgm:cxn modelId="{46DACFD8-4ADA-4479-9664-492DBFEA3877}" type="presOf" srcId="{4C1FF3B2-D2F2-4358-80E9-EAD39B71A8B0}" destId="{B6384AB0-895A-46E8-98C1-9B9EA674F644}" srcOrd="0" destOrd="3" presId="urn:microsoft.com/office/officeart/2005/8/layout/hList1"/>
    <dgm:cxn modelId="{9F05A317-50DE-4069-A12C-579AA9188554}" type="presOf" srcId="{038AB16A-6B06-48A9-88C8-8EA14243F9A8}" destId="{E41A2C99-C36F-4697-9AF9-707C8C504310}" srcOrd="0" destOrd="7" presId="urn:microsoft.com/office/officeart/2005/8/layout/hList1"/>
    <dgm:cxn modelId="{9DFE8DB4-3DF0-4EFB-9DAE-67B53084C45C}" srcId="{B3178F90-0E7F-4577-BAD0-6018D64A10E0}" destId="{B5811E96-F945-47E8-98E1-ECCCBFF1892F}" srcOrd="2" destOrd="0" parTransId="{C94AA79D-6D9F-427C-ADAC-F11E4778A7D4}" sibTransId="{5CCB54D8-1D22-4E96-ABFE-FAF305E6E8F7}"/>
    <dgm:cxn modelId="{B7D9193B-93A2-4D14-B637-F92757D9C937}" srcId="{BEC980E8-6F74-4A5B-8969-9C1BCC141C56}" destId="{B3178F90-0E7F-4577-BAD0-6018D64A10E0}" srcOrd="0" destOrd="0" parTransId="{7B771FD8-EA23-4AFA-8A46-F9EF8B18E0AA}" sibTransId="{54D97364-2796-4B8F-B036-31BBC1CE0E50}"/>
    <dgm:cxn modelId="{1DBB1F77-83BB-40FF-A0A8-0C830CC5CF3E}" type="presOf" srcId="{79CB3763-2D1E-4EFE-A2FA-83E01515CDAD}" destId="{E41A2C99-C36F-4697-9AF9-707C8C504310}" srcOrd="0" destOrd="2" presId="urn:microsoft.com/office/officeart/2005/8/layout/hList1"/>
    <dgm:cxn modelId="{55C79852-433F-4EE4-A278-98BEC7FBC497}" srcId="{671BADF8-21B1-4ED4-A537-5DED1D8BCA63}" destId="{2FF555EF-C6D4-4B33-8025-3AEB25D7418D}" srcOrd="3" destOrd="0" parTransId="{450F7951-EF10-4E32-8895-D8A2C1B23436}" sibTransId="{B902569A-3DA6-446C-8ED9-129B693005DA}"/>
    <dgm:cxn modelId="{BABAB010-FFBA-46E1-BF6A-C31F9C87E416}" srcId="{671BADF8-21B1-4ED4-A537-5DED1D8BCA63}" destId="{1FB9ED82-A903-4490-A784-1048EE5F4A6E}" srcOrd="0" destOrd="0" parTransId="{CFCBC3DB-0354-47D9-840B-E76E91BEFD41}" sibTransId="{DFF565CF-9510-414E-84D2-2A528682A207}"/>
    <dgm:cxn modelId="{52D1E929-1C3A-45D4-B172-9258FEBE89F8}" srcId="{B3178F90-0E7F-4577-BAD0-6018D64A10E0}" destId="{A987BA13-B6FA-48A0-B204-68B0389E1C0F}" srcOrd="4" destOrd="0" parTransId="{82CD50D8-3FF1-4921-A17A-F427F7C25DBD}" sibTransId="{136FC11B-CEED-494E-AB4E-C751672E119E}"/>
    <dgm:cxn modelId="{9801EFFD-BB68-4E29-A4B3-B5992D7F8C2D}" type="presOf" srcId="{6649817F-5144-4660-A91A-1CE8FF28AD1B}" destId="{1A94263C-A69E-4FF1-9ABF-E4E21B96591F}" srcOrd="0" destOrd="4" presId="urn:microsoft.com/office/officeart/2005/8/layout/hList1"/>
    <dgm:cxn modelId="{58587A24-6D1C-46F5-9731-FF1A4274552D}" srcId="{947E06EC-6601-458F-857B-AB4140D34AD0}" destId="{671E6042-2010-4B8C-B48D-993474671E38}" srcOrd="2" destOrd="0" parTransId="{BD08FD71-18C4-4A18-978F-64E74EC95072}" sibTransId="{B72DB312-5963-41ED-8174-9E360B9D358B}"/>
    <dgm:cxn modelId="{D93D6C61-95BE-4057-8FB0-036F98EFEB54}" type="presOf" srcId="{DF9B33E4-AC44-44AF-917E-39DB74149ED4}" destId="{A5422D0D-1BA1-4C80-8150-26E91629D540}" srcOrd="0" destOrd="1" presId="urn:microsoft.com/office/officeart/2005/8/layout/hList1"/>
    <dgm:cxn modelId="{CE87C24C-19DC-4FDE-8FD7-34168AD14296}" type="presOf" srcId="{23E094A1-EDF8-41E0-8237-141AC875CB00}" destId="{E41A2C99-C36F-4697-9AF9-707C8C504310}" srcOrd="0" destOrd="4" presId="urn:microsoft.com/office/officeart/2005/8/layout/hList1"/>
    <dgm:cxn modelId="{2FAB944C-3E74-4F38-8ECE-F2DF442FACC8}" type="presOf" srcId="{7AEB9C3E-7C97-497F-841A-004A47BD6F63}" destId="{A5422D0D-1BA1-4C80-8150-26E91629D540}" srcOrd="0" destOrd="4" presId="urn:microsoft.com/office/officeart/2005/8/layout/hList1"/>
    <dgm:cxn modelId="{33A774AA-D587-4DA4-88CE-595576C27A56}" type="presOf" srcId="{2FF555EF-C6D4-4B33-8025-3AEB25D7418D}" destId="{1A94263C-A69E-4FF1-9ABF-E4E21B96591F}" srcOrd="0" destOrd="3" presId="urn:microsoft.com/office/officeart/2005/8/layout/hList1"/>
    <dgm:cxn modelId="{376EA886-A3BD-467D-B616-A1EB26FB4831}" srcId="{084F571C-3B24-4A5C-8EAA-2EAF00C54242}" destId="{56E56B4B-8652-45F2-B9C1-ED72840EC532}" srcOrd="6" destOrd="0" parTransId="{938547F2-F4A5-4E51-AB07-60BC49BFC9F7}" sibTransId="{6228046F-491C-423F-B552-05A346CADF06}"/>
    <dgm:cxn modelId="{F08B33D7-7928-4D2E-8801-D63E85706C19}" type="presOf" srcId="{A987BA13-B6FA-48A0-B204-68B0389E1C0F}" destId="{B6384AB0-895A-46E8-98C1-9B9EA674F644}" srcOrd="0" destOrd="4" presId="urn:microsoft.com/office/officeart/2005/8/layout/hList1"/>
    <dgm:cxn modelId="{FDCD50EE-C649-427A-974A-F8DDEA42E9D2}" srcId="{084F571C-3B24-4A5C-8EAA-2EAF00C54242}" destId="{038AB16A-6B06-48A9-88C8-8EA14243F9A8}" srcOrd="7" destOrd="0" parTransId="{8B9C08A4-E030-46AA-AB4F-A8F6C5565A9E}" sibTransId="{5454497C-2EC2-4370-B1B8-DFA154AE321E}"/>
    <dgm:cxn modelId="{2909224D-73B0-435A-BC05-69815BB0C62B}" srcId="{084F571C-3B24-4A5C-8EAA-2EAF00C54242}" destId="{79CB3763-2D1E-4EFE-A2FA-83E01515CDAD}" srcOrd="2" destOrd="0" parTransId="{5F6E9447-46CC-44D0-BDA0-C430EC04211E}" sibTransId="{F9D0E4F3-09A6-4862-A9AD-338A95729C61}"/>
    <dgm:cxn modelId="{B1EC0205-EF12-4952-8301-4E9B42B27737}" srcId="{947E06EC-6601-458F-857B-AB4140D34AD0}" destId="{9200C273-CF84-44BA-9269-1C4F8199EB82}" srcOrd="5" destOrd="0" parTransId="{73287592-4AEB-4495-96BA-134433B2F1C4}" sibTransId="{9B3AA4EE-C109-4811-92A5-72AEDCDC0FAD}"/>
    <dgm:cxn modelId="{087C7FCE-F395-4549-B04E-6A233BC3A226}" srcId="{BEC980E8-6F74-4A5B-8969-9C1BCC141C56}" destId="{084F571C-3B24-4A5C-8EAA-2EAF00C54242}" srcOrd="3" destOrd="0" parTransId="{41D0C80C-5211-4EAB-A60C-0D8439F306A4}" sibTransId="{35C2C2A2-EC58-47AD-B704-5D3B63A39F40}"/>
    <dgm:cxn modelId="{A11231E7-B408-4D40-95F8-66342862EAB0}" type="presOf" srcId="{9200C273-CF84-44BA-9269-1C4F8199EB82}" destId="{A5422D0D-1BA1-4C80-8150-26E91629D540}" srcOrd="0" destOrd="5" presId="urn:microsoft.com/office/officeart/2005/8/layout/hList1"/>
    <dgm:cxn modelId="{79735D80-9B1A-44B0-9856-174E387F0BFB}" type="presOf" srcId="{56E56B4B-8652-45F2-B9C1-ED72840EC532}" destId="{E41A2C99-C36F-4697-9AF9-707C8C504310}" srcOrd="0" destOrd="6" presId="urn:microsoft.com/office/officeart/2005/8/layout/hList1"/>
    <dgm:cxn modelId="{AAE17EB1-9823-450A-890B-B8B5BF9B5EFF}" srcId="{671BADF8-21B1-4ED4-A537-5DED1D8BCA63}" destId="{8D9FC494-1D83-44BB-9369-CFE4AA6AEFE4}" srcOrd="2" destOrd="0" parTransId="{5A707036-9E71-4D21-9129-C6C29B53A634}" sibTransId="{445A7D40-0A4E-4059-A96E-1F7213E1951B}"/>
    <dgm:cxn modelId="{8E4CED02-6DE4-45AA-B582-BF42DAA764D4}" type="presOf" srcId="{084F571C-3B24-4A5C-8EAA-2EAF00C54242}" destId="{2B5650A9-22D2-486A-818D-E31196BFC8C8}" srcOrd="0" destOrd="0" presId="urn:microsoft.com/office/officeart/2005/8/layout/hList1"/>
    <dgm:cxn modelId="{677D5C14-51E4-4B45-B3D8-E6747EE323DF}" type="presOf" srcId="{8D9FC494-1D83-44BB-9369-CFE4AA6AEFE4}" destId="{1A94263C-A69E-4FF1-9ABF-E4E21B96591F}" srcOrd="0" destOrd="2" presId="urn:microsoft.com/office/officeart/2005/8/layout/hList1"/>
    <dgm:cxn modelId="{996472E9-9F38-41E9-BBE8-D55E1D0751B3}" type="presOf" srcId="{671E6042-2010-4B8C-B48D-993474671E38}" destId="{A5422D0D-1BA1-4C80-8150-26E91629D540}" srcOrd="0" destOrd="2" presId="urn:microsoft.com/office/officeart/2005/8/layout/hList1"/>
    <dgm:cxn modelId="{29001D1A-E48B-4F2E-87AB-6FBF090C66B4}" type="presOf" srcId="{E5346B2C-1633-4EE5-BA69-890AB4B29821}" destId="{E41A2C99-C36F-4697-9AF9-707C8C504310}" srcOrd="0" destOrd="0" presId="urn:microsoft.com/office/officeart/2005/8/layout/hList1"/>
    <dgm:cxn modelId="{FB8CE37D-A44E-42D4-9A6D-27ACD9E34268}" type="presOf" srcId="{50C4478F-EDAB-4F21-9ACC-F410EA92ADD3}" destId="{B6384AB0-895A-46E8-98C1-9B9EA674F644}" srcOrd="0" destOrd="0" presId="urn:microsoft.com/office/officeart/2005/8/layout/hList1"/>
    <dgm:cxn modelId="{1B9A1D80-B7DE-4B4D-939F-6032D958DD0B}" type="presOf" srcId="{947E06EC-6601-458F-857B-AB4140D34AD0}" destId="{D2E17075-C9A9-4BD9-84ED-A49FC50EE337}" srcOrd="0" destOrd="0" presId="urn:microsoft.com/office/officeart/2005/8/layout/hList1"/>
    <dgm:cxn modelId="{4206339C-4ABE-4163-80E1-6D1809CCAEC5}" srcId="{B3178F90-0E7F-4577-BAD0-6018D64A10E0}" destId="{4C1FF3B2-D2F2-4358-80E9-EAD39B71A8B0}" srcOrd="3" destOrd="0" parTransId="{86BFC0A9-089F-4925-9393-C1D36A0CA6E5}" sibTransId="{119047F6-D1A3-459C-9165-624D4E45988C}"/>
    <dgm:cxn modelId="{D4F070BD-2A78-4C88-B353-B4EAC03520DB}" srcId="{BEC980E8-6F74-4A5B-8969-9C1BCC141C56}" destId="{671BADF8-21B1-4ED4-A537-5DED1D8BCA63}" srcOrd="2" destOrd="0" parTransId="{89CE9D33-676A-4D7B-B48C-FA0EFA97328D}" sibTransId="{63BC8C2A-597F-4D81-B871-3EC3E55FC05A}"/>
    <dgm:cxn modelId="{339FD7CF-933C-4987-AEFE-A463FAD547BD}" type="presOf" srcId="{BEC980E8-6F74-4A5B-8969-9C1BCC141C56}" destId="{179FFBF5-76C1-49C3-9328-2F856B7032B1}" srcOrd="0" destOrd="0" presId="urn:microsoft.com/office/officeart/2005/8/layout/hList1"/>
    <dgm:cxn modelId="{FC0A3D16-D4D6-4797-8B04-01ACC2DA2D88}" srcId="{B3178F90-0E7F-4577-BAD0-6018D64A10E0}" destId="{50C4478F-EDAB-4F21-9ACC-F410EA92ADD3}" srcOrd="0" destOrd="0" parTransId="{505D1DE3-4528-46D0-8EF2-A1331C756240}" sibTransId="{9A56FA0C-F9B2-4580-9F8A-9D9DF33B15A4}"/>
    <dgm:cxn modelId="{482A7336-7B86-4738-B914-241AB2CF7D6D}" srcId="{084F571C-3B24-4A5C-8EAA-2EAF00C54242}" destId="{E5346B2C-1633-4EE5-BA69-890AB4B29821}" srcOrd="0" destOrd="0" parTransId="{B4DA11FA-BE32-4973-A36E-7FA83EC6AD95}" sibTransId="{94A52744-59DD-4918-B349-13CCFC582F7A}"/>
    <dgm:cxn modelId="{6959DE0B-7734-4DB7-8FEB-DB7F7ED9C67E}" srcId="{671BADF8-21B1-4ED4-A537-5DED1D8BCA63}" destId="{6649817F-5144-4660-A91A-1CE8FF28AD1B}" srcOrd="4" destOrd="0" parTransId="{FA7E0322-637E-4027-90FD-4DB5011A87CA}" sibTransId="{BC54B3BD-57D4-43E3-A4BA-AB639B5C8802}"/>
    <dgm:cxn modelId="{754BCA5C-740B-4707-891F-27D515A7D8F7}" srcId="{084F571C-3B24-4A5C-8EAA-2EAF00C54242}" destId="{168D5D16-9658-496A-9B4A-8569BF706997}" srcOrd="5" destOrd="0" parTransId="{24813332-6159-4404-8929-DBE5EF125E28}" sibTransId="{3F041A6E-C6AF-4E15-987B-7F8AF1217FCB}"/>
    <dgm:cxn modelId="{17B8686F-1C70-4B66-8C3E-7900215495BC}" type="presOf" srcId="{168D5D16-9658-496A-9B4A-8569BF706997}" destId="{E41A2C99-C36F-4697-9AF9-707C8C504310}" srcOrd="0" destOrd="5" presId="urn:microsoft.com/office/officeart/2005/8/layout/hList1"/>
    <dgm:cxn modelId="{4048FAF6-B874-48FA-B79F-008CB686C817}" type="presOf" srcId="{840C9560-7210-4CB8-AF91-01F4F446C975}" destId="{A5422D0D-1BA1-4C80-8150-26E91629D540}" srcOrd="0" destOrd="3" presId="urn:microsoft.com/office/officeart/2005/8/layout/hList1"/>
    <dgm:cxn modelId="{581310DE-B450-4F54-8164-8CACFE1F0DCD}" srcId="{947E06EC-6601-458F-857B-AB4140D34AD0}" destId="{7AEB9C3E-7C97-497F-841A-004A47BD6F63}" srcOrd="4" destOrd="0" parTransId="{D2E796E1-B741-4AD4-8C97-2A9F52A97DA4}" sibTransId="{B3322B78-728D-4D88-9D42-DCC5A024D702}"/>
    <dgm:cxn modelId="{34A92B2A-3B41-45DE-9ADA-A475275952DA}" type="presOf" srcId="{B5811E96-F945-47E8-98E1-ECCCBFF1892F}" destId="{B6384AB0-895A-46E8-98C1-9B9EA674F644}" srcOrd="0" destOrd="2" presId="urn:microsoft.com/office/officeart/2005/8/layout/hList1"/>
    <dgm:cxn modelId="{04FD58B0-B672-4566-998D-1293C4994591}" type="presOf" srcId="{5FB6C587-85A3-4834-A6CC-98314DBC4F49}" destId="{B6384AB0-895A-46E8-98C1-9B9EA674F644}" srcOrd="0" destOrd="1" presId="urn:microsoft.com/office/officeart/2005/8/layout/hList1"/>
    <dgm:cxn modelId="{C2838223-2B5B-475E-9EE1-96E60410A504}" type="presOf" srcId="{60571752-2CFB-46BD-91DA-F05A3E2E8C98}" destId="{E41A2C99-C36F-4697-9AF9-707C8C504310}" srcOrd="0" destOrd="1" presId="urn:microsoft.com/office/officeart/2005/8/layout/hList1"/>
    <dgm:cxn modelId="{60B60CE8-BF93-452B-98C7-05170FD2C8B8}" type="presOf" srcId="{BC3E64F8-6804-45CC-AFAF-A268D1E26E58}" destId="{1A94263C-A69E-4FF1-9ABF-E4E21B96591F}" srcOrd="0" destOrd="1" presId="urn:microsoft.com/office/officeart/2005/8/layout/hList1"/>
    <dgm:cxn modelId="{F422CA4B-9CC8-428D-A3CC-0714619D5F42}" srcId="{947E06EC-6601-458F-857B-AB4140D34AD0}" destId="{DF9B33E4-AC44-44AF-917E-39DB74149ED4}" srcOrd="1" destOrd="0" parTransId="{3774149B-B656-4532-B4EF-410F01C00664}" sibTransId="{F759063D-FB9D-43E6-B90D-F47871787FAF}"/>
    <dgm:cxn modelId="{CF6DA0D1-7655-440D-96DF-1E993A1F93AE}" srcId="{BEC980E8-6F74-4A5B-8969-9C1BCC141C56}" destId="{947E06EC-6601-458F-857B-AB4140D34AD0}" srcOrd="1" destOrd="0" parTransId="{36741467-A936-48ED-ADE2-942669DDA56F}" sibTransId="{EACCE92A-70C8-4CF6-8B91-7770CA3EBB51}"/>
    <dgm:cxn modelId="{D2DD6B79-F993-44B8-89BE-BFC003B6EB8A}" srcId="{084F571C-3B24-4A5C-8EAA-2EAF00C54242}" destId="{60571752-2CFB-46BD-91DA-F05A3E2E8C98}" srcOrd="1" destOrd="0" parTransId="{92EFD049-9AF2-483C-B8E5-9C6DC9F3D1E7}" sibTransId="{B4FA88E9-2115-4D12-A8A8-E43883C6511F}"/>
    <dgm:cxn modelId="{45ECDA1B-2587-4D42-8401-A6B8AB9C895A}" srcId="{671BADF8-21B1-4ED4-A537-5DED1D8BCA63}" destId="{BC3E64F8-6804-45CC-AFAF-A268D1E26E58}" srcOrd="1" destOrd="0" parTransId="{929CF186-3DA6-4DC7-AA18-8BCD9CB1C50F}" sibTransId="{9C74A064-65E0-405B-9588-3461C0F99895}"/>
    <dgm:cxn modelId="{398B9D1F-0EFA-4FE6-B1BE-79912395335D}" type="presOf" srcId="{50558009-8293-442B-A328-F7B8819F09D2}" destId="{E41A2C99-C36F-4697-9AF9-707C8C504310}" srcOrd="0" destOrd="3" presId="urn:microsoft.com/office/officeart/2005/8/layout/hList1"/>
    <dgm:cxn modelId="{F7FA3505-6AFB-42FA-8B1A-CD222C88F8F3}" srcId="{084F571C-3B24-4A5C-8EAA-2EAF00C54242}" destId="{50558009-8293-442B-A328-F7B8819F09D2}" srcOrd="3" destOrd="0" parTransId="{5BCC0981-728D-4FE3-95C8-78AC9BAB6D05}" sibTransId="{5099AB59-40F6-4B12-84E8-1FAD7CA99F35}"/>
    <dgm:cxn modelId="{6282CEA9-4FFC-40E7-B48D-01623C54800F}" srcId="{947E06EC-6601-458F-857B-AB4140D34AD0}" destId="{840C9560-7210-4CB8-AF91-01F4F446C975}" srcOrd="3" destOrd="0" parTransId="{C263D69B-A423-40CE-82CE-45D0CED619A9}" sibTransId="{533E5168-8EF4-48F3-8D53-F86658FE19B9}"/>
    <dgm:cxn modelId="{33D25463-A7AD-45A9-968F-48CBE094EAA0}" srcId="{B3178F90-0E7F-4577-BAD0-6018D64A10E0}" destId="{5FB6C587-85A3-4834-A6CC-98314DBC4F49}" srcOrd="1" destOrd="0" parTransId="{9FB4D085-8982-45AF-9AF7-7FC46B3207EE}" sibTransId="{85952C3F-11D9-4543-8969-96DE394EF083}"/>
    <dgm:cxn modelId="{3A4AA5FB-A64C-439D-9634-7EEE6F1F85B3}" type="presOf" srcId="{088F2BEA-4C6D-4F33-A3E6-D495E1B63D54}" destId="{A5422D0D-1BA1-4C80-8150-26E91629D540}" srcOrd="0" destOrd="0" presId="urn:microsoft.com/office/officeart/2005/8/layout/hList1"/>
    <dgm:cxn modelId="{1E7B78BB-4880-4B99-8CB4-C73333855299}" srcId="{084F571C-3B24-4A5C-8EAA-2EAF00C54242}" destId="{23E094A1-EDF8-41E0-8237-141AC875CB00}" srcOrd="4" destOrd="0" parTransId="{73112E49-E5A6-4174-BD76-411C824CD704}" sibTransId="{8898CB4F-A10C-4EA8-B165-F5F6DB03D9F5}"/>
    <dgm:cxn modelId="{40DF2B2A-12A5-4CF1-855C-E3AC28B2480A}" type="presOf" srcId="{671BADF8-21B1-4ED4-A537-5DED1D8BCA63}" destId="{CF150734-6DF6-4AEC-A3D9-37509CC7012F}" srcOrd="0" destOrd="0" presId="urn:microsoft.com/office/officeart/2005/8/layout/hList1"/>
    <dgm:cxn modelId="{0878429C-C0E3-4D81-8081-E8C279A35385}" type="presOf" srcId="{1FB9ED82-A903-4490-A784-1048EE5F4A6E}" destId="{1A94263C-A69E-4FF1-9ABF-E4E21B96591F}" srcOrd="0" destOrd="0" presId="urn:microsoft.com/office/officeart/2005/8/layout/hList1"/>
    <dgm:cxn modelId="{C18C7043-BAB1-4BBA-A78C-FEC3BF1654D7}" type="presOf" srcId="{B3178F90-0E7F-4577-BAD0-6018D64A10E0}" destId="{1D648650-5959-4D3D-92CE-EB56E12E0930}" srcOrd="0" destOrd="0" presId="urn:microsoft.com/office/officeart/2005/8/layout/hList1"/>
    <dgm:cxn modelId="{CA1412B1-296E-44BD-901A-6528534E905D}" type="presParOf" srcId="{179FFBF5-76C1-49C3-9328-2F856B7032B1}" destId="{FF575775-42B1-47EE-96CD-C9C223BED0F0}" srcOrd="0" destOrd="0" presId="urn:microsoft.com/office/officeart/2005/8/layout/hList1"/>
    <dgm:cxn modelId="{C244C870-4598-460D-B35B-F6706CF9BE6E}" type="presParOf" srcId="{FF575775-42B1-47EE-96CD-C9C223BED0F0}" destId="{1D648650-5959-4D3D-92CE-EB56E12E0930}" srcOrd="0" destOrd="0" presId="urn:microsoft.com/office/officeart/2005/8/layout/hList1"/>
    <dgm:cxn modelId="{737B03D6-45E2-4E78-A237-0BBBD01C7C1F}" type="presParOf" srcId="{FF575775-42B1-47EE-96CD-C9C223BED0F0}" destId="{B6384AB0-895A-46E8-98C1-9B9EA674F644}" srcOrd="1" destOrd="0" presId="urn:microsoft.com/office/officeart/2005/8/layout/hList1"/>
    <dgm:cxn modelId="{8AA7A975-09F2-43D3-9B86-FDAA6284CA2E}" type="presParOf" srcId="{179FFBF5-76C1-49C3-9328-2F856B7032B1}" destId="{25BB973D-C70F-457A-B5B8-EC24E25EBE7E}" srcOrd="1" destOrd="0" presId="urn:microsoft.com/office/officeart/2005/8/layout/hList1"/>
    <dgm:cxn modelId="{90395719-C0E7-4A22-A398-B828BE41FEC1}" type="presParOf" srcId="{179FFBF5-76C1-49C3-9328-2F856B7032B1}" destId="{DDB45194-456B-4CC1-B11A-3663711AA87C}" srcOrd="2" destOrd="0" presId="urn:microsoft.com/office/officeart/2005/8/layout/hList1"/>
    <dgm:cxn modelId="{6A0CD77E-3C33-45A8-B6A6-1AC784740A5A}" type="presParOf" srcId="{DDB45194-456B-4CC1-B11A-3663711AA87C}" destId="{D2E17075-C9A9-4BD9-84ED-A49FC50EE337}" srcOrd="0" destOrd="0" presId="urn:microsoft.com/office/officeart/2005/8/layout/hList1"/>
    <dgm:cxn modelId="{6D7EA9D1-83AF-4898-B8A1-19372064CB77}" type="presParOf" srcId="{DDB45194-456B-4CC1-B11A-3663711AA87C}" destId="{A5422D0D-1BA1-4C80-8150-26E91629D540}" srcOrd="1" destOrd="0" presId="urn:microsoft.com/office/officeart/2005/8/layout/hList1"/>
    <dgm:cxn modelId="{8CD484E6-5FEE-4A31-A9BC-020F20A0F21B}" type="presParOf" srcId="{179FFBF5-76C1-49C3-9328-2F856B7032B1}" destId="{27913AD8-6887-4A0C-AFC8-4DAD71C8286C}" srcOrd="3" destOrd="0" presId="urn:microsoft.com/office/officeart/2005/8/layout/hList1"/>
    <dgm:cxn modelId="{2B1BC055-1127-44DA-A57E-B9ACF09F76BD}" type="presParOf" srcId="{179FFBF5-76C1-49C3-9328-2F856B7032B1}" destId="{F91C8990-C8C1-40A4-97E2-91B22B1D789E}" srcOrd="4" destOrd="0" presId="urn:microsoft.com/office/officeart/2005/8/layout/hList1"/>
    <dgm:cxn modelId="{580B7D39-A74E-40A2-8418-76DFADF60598}" type="presParOf" srcId="{F91C8990-C8C1-40A4-97E2-91B22B1D789E}" destId="{CF150734-6DF6-4AEC-A3D9-37509CC7012F}" srcOrd="0" destOrd="0" presId="urn:microsoft.com/office/officeart/2005/8/layout/hList1"/>
    <dgm:cxn modelId="{2BFFCDAC-C787-496B-8A61-934052B0F328}" type="presParOf" srcId="{F91C8990-C8C1-40A4-97E2-91B22B1D789E}" destId="{1A94263C-A69E-4FF1-9ABF-E4E21B96591F}" srcOrd="1" destOrd="0" presId="urn:microsoft.com/office/officeart/2005/8/layout/hList1"/>
    <dgm:cxn modelId="{6348A1F7-CD04-480C-B1DC-18866AAC08C5}" type="presParOf" srcId="{179FFBF5-76C1-49C3-9328-2F856B7032B1}" destId="{4D32DE00-422A-4C7D-A98B-45335435890A}" srcOrd="5" destOrd="0" presId="urn:microsoft.com/office/officeart/2005/8/layout/hList1"/>
    <dgm:cxn modelId="{0098BE43-9F9C-40C3-853E-9A4A69220B41}" type="presParOf" srcId="{179FFBF5-76C1-49C3-9328-2F856B7032B1}" destId="{C1D60E45-9804-4118-ACAB-0D354D2DE972}" srcOrd="6" destOrd="0" presId="urn:microsoft.com/office/officeart/2005/8/layout/hList1"/>
    <dgm:cxn modelId="{9FC7B344-71C7-46F9-A52D-F2E84092298C}" type="presParOf" srcId="{C1D60E45-9804-4118-ACAB-0D354D2DE972}" destId="{2B5650A9-22D2-486A-818D-E31196BFC8C8}" srcOrd="0" destOrd="0" presId="urn:microsoft.com/office/officeart/2005/8/layout/hList1"/>
    <dgm:cxn modelId="{0E475FCE-F7C1-4DD2-AF64-ADE9179EA48C}" type="presParOf" srcId="{C1D60E45-9804-4118-ACAB-0D354D2DE972}" destId="{E41A2C99-C36F-4697-9AF9-707C8C50431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77B92E-370D-495A-AFC1-1E324CB0D066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479669E-1E71-48B2-8E08-DB1CCF64D180}">
      <dgm:prSet phldrT="[Text]" custT="1"/>
      <dgm:spPr/>
      <dgm:t>
        <a:bodyPr/>
        <a:lstStyle/>
        <a:p>
          <a:r>
            <a:rPr lang="sr-Cyrl-RS" sz="1800" b="1" dirty="0" smtClean="0"/>
            <a:t>Превентивни прегледи</a:t>
          </a:r>
          <a:endParaRPr lang="en-US" sz="1800" b="1" dirty="0"/>
        </a:p>
      </dgm:t>
    </dgm:pt>
    <dgm:pt modelId="{D09DC76C-266D-4EDC-88F9-85891EFD1232}" type="parTrans" cxnId="{540D4522-DE86-48B6-8866-7FEC13414662}">
      <dgm:prSet/>
      <dgm:spPr/>
      <dgm:t>
        <a:bodyPr/>
        <a:lstStyle/>
        <a:p>
          <a:endParaRPr lang="en-US"/>
        </a:p>
      </dgm:t>
    </dgm:pt>
    <dgm:pt modelId="{8EDCBF05-8903-4D77-B889-619340EF3ADC}" type="sibTrans" cxnId="{540D4522-DE86-48B6-8866-7FEC13414662}">
      <dgm:prSet/>
      <dgm:spPr/>
      <dgm:t>
        <a:bodyPr/>
        <a:lstStyle/>
        <a:p>
          <a:endParaRPr lang="en-US"/>
        </a:p>
      </dgm:t>
    </dgm:pt>
    <dgm:pt modelId="{A82AAA68-BD49-448F-B4D2-D008367CE43B}">
      <dgm:prSet phldrT="[Text]"/>
      <dgm:spPr/>
      <dgm:t>
        <a:bodyPr/>
        <a:lstStyle/>
        <a:p>
          <a:r>
            <a:rPr lang="sr-Cyrl-RS" dirty="0" smtClean="0"/>
            <a:t>3 превентивна прегледа у 1. години </a:t>
          </a:r>
          <a:endParaRPr lang="en-US" dirty="0"/>
        </a:p>
      </dgm:t>
    </dgm:pt>
    <dgm:pt modelId="{C2A01C2C-95BC-4772-93F0-B56622E324BA}" type="parTrans" cxnId="{E3C3A6EB-D45C-41BB-B492-622722E516BE}">
      <dgm:prSet/>
      <dgm:spPr/>
      <dgm:t>
        <a:bodyPr/>
        <a:lstStyle/>
        <a:p>
          <a:endParaRPr lang="en-US"/>
        </a:p>
      </dgm:t>
    </dgm:pt>
    <dgm:pt modelId="{E315FB87-E56C-4076-BF35-2688158163D2}" type="sibTrans" cxnId="{E3C3A6EB-D45C-41BB-B492-622722E516BE}">
      <dgm:prSet/>
      <dgm:spPr/>
      <dgm:t>
        <a:bodyPr/>
        <a:lstStyle/>
        <a:p>
          <a:endParaRPr lang="en-US"/>
        </a:p>
      </dgm:t>
    </dgm:pt>
    <dgm:pt modelId="{8921AC51-355D-4C08-B2FC-F3CC73CF1C86}">
      <dgm:prSet phldrT="[Text]"/>
      <dgm:spPr/>
      <dgm:t>
        <a:bodyPr/>
        <a:lstStyle/>
        <a:p>
          <a:r>
            <a:rPr lang="sr-Cyrl-RS" dirty="0" smtClean="0"/>
            <a:t>2 превентивна прегледа у 2. години</a:t>
          </a:r>
          <a:endParaRPr lang="en-US" dirty="0"/>
        </a:p>
      </dgm:t>
    </dgm:pt>
    <dgm:pt modelId="{C5271AAB-0286-402D-BE1B-EC00A78373A2}" type="parTrans" cxnId="{5174F4DC-802F-44B7-958C-485ED4AC2804}">
      <dgm:prSet/>
      <dgm:spPr/>
      <dgm:t>
        <a:bodyPr/>
        <a:lstStyle/>
        <a:p>
          <a:endParaRPr lang="en-US"/>
        </a:p>
      </dgm:t>
    </dgm:pt>
    <dgm:pt modelId="{3550E585-6DEF-4963-8B2A-25761F00C290}" type="sibTrans" cxnId="{5174F4DC-802F-44B7-958C-485ED4AC2804}">
      <dgm:prSet/>
      <dgm:spPr/>
      <dgm:t>
        <a:bodyPr/>
        <a:lstStyle/>
        <a:p>
          <a:endParaRPr lang="en-US"/>
        </a:p>
      </dgm:t>
    </dgm:pt>
    <dgm:pt modelId="{2B623006-5357-4C62-A784-3422C49A50F7}">
      <dgm:prSet phldrT="[Text]" custT="1"/>
      <dgm:spPr/>
      <dgm:t>
        <a:bodyPr/>
        <a:lstStyle/>
        <a:p>
          <a:r>
            <a:rPr lang="sr-Cyrl-RS" sz="1800" b="1" dirty="0" smtClean="0"/>
            <a:t>Вакцинација</a:t>
          </a:r>
          <a:r>
            <a:rPr lang="sr-Cyrl-RS" sz="1600" b="1" dirty="0" smtClean="0"/>
            <a:t> </a:t>
          </a:r>
          <a:endParaRPr lang="en-US" sz="1600" b="1" dirty="0"/>
        </a:p>
      </dgm:t>
    </dgm:pt>
    <dgm:pt modelId="{BE1922FC-E6AC-467D-BA36-585A0751C205}" type="parTrans" cxnId="{4A56C4C3-9CC8-4C68-A2A3-1B662D007CE1}">
      <dgm:prSet/>
      <dgm:spPr/>
      <dgm:t>
        <a:bodyPr/>
        <a:lstStyle/>
        <a:p>
          <a:endParaRPr lang="en-US"/>
        </a:p>
      </dgm:t>
    </dgm:pt>
    <dgm:pt modelId="{279E0814-919F-45EB-A4DA-7946D2C8AB46}" type="sibTrans" cxnId="{4A56C4C3-9CC8-4C68-A2A3-1B662D007CE1}">
      <dgm:prSet/>
      <dgm:spPr/>
      <dgm:t>
        <a:bodyPr/>
        <a:lstStyle/>
        <a:p>
          <a:endParaRPr lang="en-US"/>
        </a:p>
      </dgm:t>
    </dgm:pt>
    <dgm:pt modelId="{930E0DFD-B54D-45E9-8660-A88F85FA6282}">
      <dgm:prSet phldrT="[Text]"/>
      <dgm:spPr/>
      <dgm:t>
        <a:bodyPr/>
        <a:lstStyle/>
        <a:p>
          <a:r>
            <a:rPr lang="sr-Cyrl-RS" dirty="0" smtClean="0">
              <a:solidFill>
                <a:srgbClr val="FF0000"/>
              </a:solidFill>
            </a:rPr>
            <a:t>Вакцинација у 1. години</a:t>
          </a:r>
          <a:endParaRPr lang="en-US" dirty="0">
            <a:solidFill>
              <a:srgbClr val="FF0000"/>
            </a:solidFill>
          </a:endParaRPr>
        </a:p>
      </dgm:t>
    </dgm:pt>
    <dgm:pt modelId="{78F7F2D6-27B7-43B9-9BCD-A001B767AFEE}" type="parTrans" cxnId="{5D44E4E9-9A61-42B9-9010-67B479BCAEDA}">
      <dgm:prSet/>
      <dgm:spPr/>
      <dgm:t>
        <a:bodyPr/>
        <a:lstStyle/>
        <a:p>
          <a:endParaRPr lang="en-US"/>
        </a:p>
      </dgm:t>
    </dgm:pt>
    <dgm:pt modelId="{5E81A30F-0E4A-4E93-8C38-DD132415FA80}" type="sibTrans" cxnId="{5D44E4E9-9A61-42B9-9010-67B479BCAEDA}">
      <dgm:prSet/>
      <dgm:spPr/>
      <dgm:t>
        <a:bodyPr/>
        <a:lstStyle/>
        <a:p>
          <a:endParaRPr lang="en-US"/>
        </a:p>
      </dgm:t>
    </dgm:pt>
    <dgm:pt modelId="{67D90091-684E-4B64-B796-C4AE032C7486}">
      <dgm:prSet phldrT="[Text]"/>
      <dgm:spPr/>
      <dgm:t>
        <a:bodyPr/>
        <a:lstStyle/>
        <a:p>
          <a:r>
            <a:rPr lang="sr-Cyrl-RS" dirty="0" smtClean="0">
              <a:solidFill>
                <a:srgbClr val="FF0000"/>
              </a:solidFill>
            </a:rPr>
            <a:t>Вакцинација у 2. и 3. години</a:t>
          </a:r>
          <a:endParaRPr lang="en-US" dirty="0">
            <a:solidFill>
              <a:srgbClr val="FF0000"/>
            </a:solidFill>
          </a:endParaRPr>
        </a:p>
      </dgm:t>
    </dgm:pt>
    <dgm:pt modelId="{7AFE750B-A181-47FA-A8E0-C056823DB96A}" type="parTrans" cxnId="{0D9AAB59-8C62-41F6-961D-906F1FD25545}">
      <dgm:prSet/>
      <dgm:spPr/>
      <dgm:t>
        <a:bodyPr/>
        <a:lstStyle/>
        <a:p>
          <a:endParaRPr lang="en-US"/>
        </a:p>
      </dgm:t>
    </dgm:pt>
    <dgm:pt modelId="{A1A724C7-F328-4CED-AA85-6620ADE9E10A}" type="sibTrans" cxnId="{0D9AAB59-8C62-41F6-961D-906F1FD25545}">
      <dgm:prSet/>
      <dgm:spPr/>
      <dgm:t>
        <a:bodyPr/>
        <a:lstStyle/>
        <a:p>
          <a:endParaRPr lang="en-US"/>
        </a:p>
      </dgm:t>
    </dgm:pt>
    <dgm:pt modelId="{23CC9D1D-E8D1-4625-B16E-ED23D9B4F23E}">
      <dgm:prSet phldrT="[Text]"/>
      <dgm:spPr/>
      <dgm:t>
        <a:bodyPr/>
        <a:lstStyle/>
        <a:p>
          <a:r>
            <a:rPr lang="sr-Cyrl-RS" dirty="0" smtClean="0"/>
            <a:t>1 превентивни преглед у 4. години</a:t>
          </a:r>
          <a:endParaRPr lang="en-US" dirty="0"/>
        </a:p>
      </dgm:t>
    </dgm:pt>
    <dgm:pt modelId="{A9D06287-51BE-461A-8E75-AB54DD5026CA}" type="parTrans" cxnId="{8FADB25F-0879-44B8-9563-160F6ED7BC09}">
      <dgm:prSet/>
      <dgm:spPr/>
      <dgm:t>
        <a:bodyPr/>
        <a:lstStyle/>
        <a:p>
          <a:endParaRPr lang="en-US"/>
        </a:p>
      </dgm:t>
    </dgm:pt>
    <dgm:pt modelId="{8B42206C-D1AE-4AE6-A5D6-955DE7D2B7B4}" type="sibTrans" cxnId="{8FADB25F-0879-44B8-9563-160F6ED7BC09}">
      <dgm:prSet/>
      <dgm:spPr/>
      <dgm:t>
        <a:bodyPr/>
        <a:lstStyle/>
        <a:p>
          <a:endParaRPr lang="en-US"/>
        </a:p>
      </dgm:t>
    </dgm:pt>
    <dgm:pt modelId="{07A7374C-BADA-4590-AAF8-AA17C2B54DDB}">
      <dgm:prSet phldrT="[Text]"/>
      <dgm:spPr/>
      <dgm:t>
        <a:bodyPr/>
        <a:lstStyle/>
        <a:p>
          <a:r>
            <a:rPr lang="sr-Cyrl-RS" dirty="0" smtClean="0"/>
            <a:t>1 превентивни преглед у 7. години</a:t>
          </a:r>
          <a:endParaRPr lang="en-US" dirty="0"/>
        </a:p>
      </dgm:t>
    </dgm:pt>
    <dgm:pt modelId="{858EED8E-D700-40EE-9929-87081DECDC0F}" type="parTrans" cxnId="{05A67DC7-3ED3-4124-8C47-14DA304346CE}">
      <dgm:prSet/>
      <dgm:spPr/>
      <dgm:t>
        <a:bodyPr/>
        <a:lstStyle/>
        <a:p>
          <a:endParaRPr lang="en-US"/>
        </a:p>
      </dgm:t>
    </dgm:pt>
    <dgm:pt modelId="{37F35140-B203-488A-9A6A-533E4C19030E}" type="sibTrans" cxnId="{05A67DC7-3ED3-4124-8C47-14DA304346CE}">
      <dgm:prSet/>
      <dgm:spPr/>
      <dgm:t>
        <a:bodyPr/>
        <a:lstStyle/>
        <a:p>
          <a:endParaRPr lang="en-US"/>
        </a:p>
      </dgm:t>
    </dgm:pt>
    <dgm:pt modelId="{5FF94C1D-E766-4FC8-98A6-F2A252F97B7D}">
      <dgm:prSet phldrT="[Text]"/>
      <dgm:spPr/>
      <dgm:t>
        <a:bodyPr/>
        <a:lstStyle/>
        <a:p>
          <a:r>
            <a:rPr lang="sr-Cyrl-RS" dirty="0" smtClean="0"/>
            <a:t>1 превентивни преглед у 14. години</a:t>
          </a:r>
          <a:endParaRPr lang="en-US" dirty="0"/>
        </a:p>
      </dgm:t>
    </dgm:pt>
    <dgm:pt modelId="{651057C1-863D-4479-AB88-39104B315AD7}" type="parTrans" cxnId="{28DF153E-4A39-4B0A-9772-108C8524ED4C}">
      <dgm:prSet/>
      <dgm:spPr/>
      <dgm:t>
        <a:bodyPr/>
        <a:lstStyle/>
        <a:p>
          <a:endParaRPr lang="en-US"/>
        </a:p>
      </dgm:t>
    </dgm:pt>
    <dgm:pt modelId="{58AA3F07-D3B9-468F-8F30-96C9AC2BAC48}" type="sibTrans" cxnId="{28DF153E-4A39-4B0A-9772-108C8524ED4C}">
      <dgm:prSet/>
      <dgm:spPr/>
      <dgm:t>
        <a:bodyPr/>
        <a:lstStyle/>
        <a:p>
          <a:endParaRPr lang="en-US"/>
        </a:p>
      </dgm:t>
    </dgm:pt>
    <dgm:pt modelId="{9A0CB779-445A-4EB0-9366-ABB22B2AC1BE}">
      <dgm:prSet phldrT="[Text]"/>
      <dgm:spPr/>
      <dgm:t>
        <a:bodyPr/>
        <a:lstStyle/>
        <a:p>
          <a:r>
            <a:rPr lang="sr-Cyrl-RS" dirty="0" smtClean="0"/>
            <a:t>1 превентивни преглед у 16. години</a:t>
          </a:r>
          <a:endParaRPr lang="en-US" dirty="0"/>
        </a:p>
      </dgm:t>
    </dgm:pt>
    <dgm:pt modelId="{AD176BEA-CCB7-4A76-93A4-EE5F387007EB}" type="parTrans" cxnId="{A794639B-0B36-4BF7-8785-55F047B1B223}">
      <dgm:prSet/>
      <dgm:spPr/>
      <dgm:t>
        <a:bodyPr/>
        <a:lstStyle/>
        <a:p>
          <a:endParaRPr lang="en-US"/>
        </a:p>
      </dgm:t>
    </dgm:pt>
    <dgm:pt modelId="{8D783E3A-8999-4C92-9C78-B24CAB3F3869}" type="sibTrans" cxnId="{A794639B-0B36-4BF7-8785-55F047B1B223}">
      <dgm:prSet/>
      <dgm:spPr/>
      <dgm:t>
        <a:bodyPr/>
        <a:lstStyle/>
        <a:p>
          <a:endParaRPr lang="en-US"/>
        </a:p>
      </dgm:t>
    </dgm:pt>
    <dgm:pt modelId="{8956B0C3-CC14-4DF9-A9F0-46B1C52795D0}">
      <dgm:prSet phldrT="[Text]"/>
      <dgm:spPr/>
      <dgm:t>
        <a:bodyPr/>
        <a:lstStyle/>
        <a:p>
          <a:r>
            <a:rPr lang="sr-Cyrl-RS" dirty="0" smtClean="0"/>
            <a:t>1 превентивни преглед у 18. години</a:t>
          </a:r>
          <a:endParaRPr lang="en-US" dirty="0"/>
        </a:p>
      </dgm:t>
    </dgm:pt>
    <dgm:pt modelId="{E35F2EEA-CC44-42D1-A582-C67A6C58A6B1}" type="parTrans" cxnId="{EF861869-7198-40BB-AF07-048AC1551A6A}">
      <dgm:prSet/>
      <dgm:spPr/>
      <dgm:t>
        <a:bodyPr/>
        <a:lstStyle/>
        <a:p>
          <a:endParaRPr lang="en-US"/>
        </a:p>
      </dgm:t>
    </dgm:pt>
    <dgm:pt modelId="{53E54C1A-4AB2-4928-9360-71CF1C5347C5}" type="sibTrans" cxnId="{EF861869-7198-40BB-AF07-048AC1551A6A}">
      <dgm:prSet/>
      <dgm:spPr/>
      <dgm:t>
        <a:bodyPr/>
        <a:lstStyle/>
        <a:p>
          <a:endParaRPr lang="en-US"/>
        </a:p>
      </dgm:t>
    </dgm:pt>
    <dgm:pt modelId="{5A7711AC-3934-4F12-B27A-BB4D5CDABC04}">
      <dgm:prSet phldrT="[Text]"/>
      <dgm:spPr/>
      <dgm:t>
        <a:bodyPr/>
        <a:lstStyle/>
        <a:p>
          <a:r>
            <a:rPr lang="sr-Cyrl-RS" dirty="0" smtClean="0"/>
            <a:t>Савет о исхрани гојазне (и предгојазне) деце и омладине </a:t>
          </a:r>
          <a:endParaRPr lang="en-US" dirty="0"/>
        </a:p>
      </dgm:t>
    </dgm:pt>
    <dgm:pt modelId="{9EAD88BB-56D8-475A-9CDE-F5C80BA5F786}" type="parTrans" cxnId="{DD3DD78D-97C9-4B7C-B9F9-1BDB7BC133C0}">
      <dgm:prSet/>
      <dgm:spPr/>
      <dgm:t>
        <a:bodyPr/>
        <a:lstStyle/>
        <a:p>
          <a:endParaRPr lang="en-US"/>
        </a:p>
      </dgm:t>
    </dgm:pt>
    <dgm:pt modelId="{69902390-4333-4AB3-AFEF-23012CE69B0A}" type="sibTrans" cxnId="{DD3DD78D-97C9-4B7C-B9F9-1BDB7BC133C0}">
      <dgm:prSet/>
      <dgm:spPr/>
      <dgm:t>
        <a:bodyPr/>
        <a:lstStyle/>
        <a:p>
          <a:endParaRPr lang="en-US"/>
        </a:p>
      </dgm:t>
    </dgm:pt>
    <dgm:pt modelId="{2F4E8C12-87D9-401F-95AB-9CD492D6B8E9}">
      <dgm:prSet phldrT="[Text]"/>
      <dgm:spPr/>
      <dgm:t>
        <a:bodyPr/>
        <a:lstStyle/>
        <a:p>
          <a:r>
            <a:rPr lang="sr-Cyrl-RS" dirty="0" smtClean="0">
              <a:solidFill>
                <a:srgbClr val="FF0000"/>
              </a:solidFill>
            </a:rPr>
            <a:t>Вакцинација у 7. и 8. години </a:t>
          </a:r>
          <a:endParaRPr lang="en-US" dirty="0">
            <a:solidFill>
              <a:srgbClr val="FF0000"/>
            </a:solidFill>
          </a:endParaRPr>
        </a:p>
      </dgm:t>
    </dgm:pt>
    <dgm:pt modelId="{873B497D-C3D2-4020-A681-972E7AE1D2C9}" type="parTrans" cxnId="{73BC040D-71B4-4615-9E33-84AA14F5DAD7}">
      <dgm:prSet/>
      <dgm:spPr/>
      <dgm:t>
        <a:bodyPr/>
        <a:lstStyle/>
        <a:p>
          <a:endParaRPr lang="en-US"/>
        </a:p>
      </dgm:t>
    </dgm:pt>
    <dgm:pt modelId="{AD0955A8-AC71-47D3-99CE-527862A2E351}" type="sibTrans" cxnId="{73BC040D-71B4-4615-9E33-84AA14F5DAD7}">
      <dgm:prSet/>
      <dgm:spPr/>
      <dgm:t>
        <a:bodyPr/>
        <a:lstStyle/>
        <a:p>
          <a:endParaRPr lang="en-US"/>
        </a:p>
      </dgm:t>
    </dgm:pt>
    <dgm:pt modelId="{D2B9D680-8A83-4434-95C9-EFF2C56D65E6}">
      <dgm:prSet phldrT="[Text]"/>
      <dgm:spPr/>
      <dgm:t>
        <a:bodyPr/>
        <a:lstStyle/>
        <a:p>
          <a:r>
            <a:rPr lang="sr-Cyrl-RS" dirty="0" smtClean="0">
              <a:solidFill>
                <a:srgbClr val="FF0000"/>
              </a:solidFill>
            </a:rPr>
            <a:t>Вакцинација у 14. и 15. години </a:t>
          </a:r>
          <a:endParaRPr lang="en-US" dirty="0">
            <a:solidFill>
              <a:srgbClr val="FF0000"/>
            </a:solidFill>
          </a:endParaRPr>
        </a:p>
      </dgm:t>
    </dgm:pt>
    <dgm:pt modelId="{0647E098-B7CB-4EC9-8288-FC627C16DCF0}" type="parTrans" cxnId="{5032CB31-A550-48EE-B4F0-95DF14E1D55D}">
      <dgm:prSet/>
      <dgm:spPr/>
      <dgm:t>
        <a:bodyPr/>
        <a:lstStyle/>
        <a:p>
          <a:endParaRPr lang="en-US"/>
        </a:p>
      </dgm:t>
    </dgm:pt>
    <dgm:pt modelId="{6580142B-101B-4DBB-9232-8D9BCE1DE8D9}" type="sibTrans" cxnId="{5032CB31-A550-48EE-B4F0-95DF14E1D55D}">
      <dgm:prSet/>
      <dgm:spPr/>
      <dgm:t>
        <a:bodyPr/>
        <a:lstStyle/>
        <a:p>
          <a:endParaRPr lang="en-US"/>
        </a:p>
      </dgm:t>
    </dgm:pt>
    <dgm:pt modelId="{9974B990-5A8D-4967-9AD7-A548D509E9D5}" type="pres">
      <dgm:prSet presAssocID="{0F77B92E-370D-495A-AFC1-1E324CB0D0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7B55F8-2E9C-4933-AD64-D805201534A2}" type="pres">
      <dgm:prSet presAssocID="{6479669E-1E71-48B2-8E08-DB1CCF64D180}" presName="composite" presStyleCnt="0"/>
      <dgm:spPr/>
    </dgm:pt>
    <dgm:pt modelId="{F76019DE-4A98-477B-B374-984A8AB15AD1}" type="pres">
      <dgm:prSet presAssocID="{6479669E-1E71-48B2-8E08-DB1CCF64D18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F050D-FF57-42E1-A34C-22F1F37553B7}" type="pres">
      <dgm:prSet presAssocID="{6479669E-1E71-48B2-8E08-DB1CCF64D180}" presName="desTx" presStyleLbl="alignAccFollowNode1" presStyleIdx="0" presStyleCnt="2" custLinFactNeighborX="-377" custLinFactNeighborY="8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33284-8262-4A54-AC65-FF47A0EFC194}" type="pres">
      <dgm:prSet presAssocID="{8EDCBF05-8903-4D77-B889-619340EF3ADC}" presName="space" presStyleCnt="0"/>
      <dgm:spPr/>
    </dgm:pt>
    <dgm:pt modelId="{3AD25DC1-DE84-4799-9741-6209AB3C33E4}" type="pres">
      <dgm:prSet presAssocID="{2B623006-5357-4C62-A784-3422C49A50F7}" presName="composite" presStyleCnt="0"/>
      <dgm:spPr/>
    </dgm:pt>
    <dgm:pt modelId="{E00BD1B3-AF9E-4351-8180-41B0E7E58BE9}" type="pres">
      <dgm:prSet presAssocID="{2B623006-5357-4C62-A784-3422C49A50F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E171A-112D-48BA-8392-B68C545AD64D}" type="pres">
      <dgm:prSet presAssocID="{2B623006-5357-4C62-A784-3422C49A50F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9AAB59-8C62-41F6-961D-906F1FD25545}" srcId="{2B623006-5357-4C62-A784-3422C49A50F7}" destId="{67D90091-684E-4B64-B796-C4AE032C7486}" srcOrd="1" destOrd="0" parTransId="{7AFE750B-A181-47FA-A8E0-C056823DB96A}" sibTransId="{A1A724C7-F328-4CED-AA85-6620ADE9E10A}"/>
    <dgm:cxn modelId="{488653A7-34A3-4716-845B-41671BD2F34A}" type="presOf" srcId="{5FF94C1D-E766-4FC8-98A6-F2A252F97B7D}" destId="{2B5F050D-FF57-42E1-A34C-22F1F37553B7}" srcOrd="0" destOrd="4" presId="urn:microsoft.com/office/officeart/2005/8/layout/hList1"/>
    <dgm:cxn modelId="{540D4522-DE86-48B6-8866-7FEC13414662}" srcId="{0F77B92E-370D-495A-AFC1-1E324CB0D066}" destId="{6479669E-1E71-48B2-8E08-DB1CCF64D180}" srcOrd="0" destOrd="0" parTransId="{D09DC76C-266D-4EDC-88F9-85891EFD1232}" sibTransId="{8EDCBF05-8903-4D77-B889-619340EF3ADC}"/>
    <dgm:cxn modelId="{73BC040D-71B4-4615-9E33-84AA14F5DAD7}" srcId="{2B623006-5357-4C62-A784-3422C49A50F7}" destId="{2F4E8C12-87D9-401F-95AB-9CD492D6B8E9}" srcOrd="2" destOrd="0" parTransId="{873B497D-C3D2-4020-A681-972E7AE1D2C9}" sibTransId="{AD0955A8-AC71-47D3-99CE-527862A2E351}"/>
    <dgm:cxn modelId="{B6C0C816-9730-47E3-9E3D-6E2631353B5C}" type="presOf" srcId="{8921AC51-355D-4C08-B2FC-F3CC73CF1C86}" destId="{2B5F050D-FF57-42E1-A34C-22F1F37553B7}" srcOrd="0" destOrd="1" presId="urn:microsoft.com/office/officeart/2005/8/layout/hList1"/>
    <dgm:cxn modelId="{CEC50BF9-90B4-41A6-BEE7-9177B2138A86}" type="presOf" srcId="{A82AAA68-BD49-448F-B4D2-D008367CE43B}" destId="{2B5F050D-FF57-42E1-A34C-22F1F37553B7}" srcOrd="0" destOrd="0" presId="urn:microsoft.com/office/officeart/2005/8/layout/hList1"/>
    <dgm:cxn modelId="{9236996E-9350-4B02-835B-9F01AB8BA4D9}" type="presOf" srcId="{930E0DFD-B54D-45E9-8660-A88F85FA6282}" destId="{F01E171A-112D-48BA-8392-B68C545AD64D}" srcOrd="0" destOrd="0" presId="urn:microsoft.com/office/officeart/2005/8/layout/hList1"/>
    <dgm:cxn modelId="{EF861869-7198-40BB-AF07-048AC1551A6A}" srcId="{6479669E-1E71-48B2-8E08-DB1CCF64D180}" destId="{8956B0C3-CC14-4DF9-A9F0-46B1C52795D0}" srcOrd="6" destOrd="0" parTransId="{E35F2EEA-CC44-42D1-A582-C67A6C58A6B1}" sibTransId="{53E54C1A-4AB2-4928-9360-71CF1C5347C5}"/>
    <dgm:cxn modelId="{05A67DC7-3ED3-4124-8C47-14DA304346CE}" srcId="{6479669E-1E71-48B2-8E08-DB1CCF64D180}" destId="{07A7374C-BADA-4590-AAF8-AA17C2B54DDB}" srcOrd="3" destOrd="0" parTransId="{858EED8E-D700-40EE-9929-87081DECDC0F}" sibTransId="{37F35140-B203-488A-9A6A-533E4C19030E}"/>
    <dgm:cxn modelId="{8FADB25F-0879-44B8-9563-160F6ED7BC09}" srcId="{6479669E-1E71-48B2-8E08-DB1CCF64D180}" destId="{23CC9D1D-E8D1-4625-B16E-ED23D9B4F23E}" srcOrd="2" destOrd="0" parTransId="{A9D06287-51BE-461A-8E75-AB54DD5026CA}" sibTransId="{8B42206C-D1AE-4AE6-A5D6-955DE7D2B7B4}"/>
    <dgm:cxn modelId="{092171B8-BF7E-45B1-ACF9-7D1F37834D0F}" type="presOf" srcId="{2F4E8C12-87D9-401F-95AB-9CD492D6B8E9}" destId="{F01E171A-112D-48BA-8392-B68C545AD64D}" srcOrd="0" destOrd="2" presId="urn:microsoft.com/office/officeart/2005/8/layout/hList1"/>
    <dgm:cxn modelId="{5032CB31-A550-48EE-B4F0-95DF14E1D55D}" srcId="{2B623006-5357-4C62-A784-3422C49A50F7}" destId="{D2B9D680-8A83-4434-95C9-EFF2C56D65E6}" srcOrd="3" destOrd="0" parTransId="{0647E098-B7CB-4EC9-8288-FC627C16DCF0}" sibTransId="{6580142B-101B-4DBB-9232-8D9BCE1DE8D9}"/>
    <dgm:cxn modelId="{5174F4DC-802F-44B7-958C-485ED4AC2804}" srcId="{6479669E-1E71-48B2-8E08-DB1CCF64D180}" destId="{8921AC51-355D-4C08-B2FC-F3CC73CF1C86}" srcOrd="1" destOrd="0" parTransId="{C5271AAB-0286-402D-BE1B-EC00A78373A2}" sibTransId="{3550E585-6DEF-4963-8B2A-25761F00C290}"/>
    <dgm:cxn modelId="{05A3461A-0F48-42BA-A296-C22884E417D0}" type="presOf" srcId="{8956B0C3-CC14-4DF9-A9F0-46B1C52795D0}" destId="{2B5F050D-FF57-42E1-A34C-22F1F37553B7}" srcOrd="0" destOrd="6" presId="urn:microsoft.com/office/officeart/2005/8/layout/hList1"/>
    <dgm:cxn modelId="{468F13E0-7951-4333-8E59-16ED6C8D20D4}" type="presOf" srcId="{23CC9D1D-E8D1-4625-B16E-ED23D9B4F23E}" destId="{2B5F050D-FF57-42E1-A34C-22F1F37553B7}" srcOrd="0" destOrd="2" presId="urn:microsoft.com/office/officeart/2005/8/layout/hList1"/>
    <dgm:cxn modelId="{EFB2FC8B-84A6-4971-9FC4-37AC2BADFEF0}" type="presOf" srcId="{07A7374C-BADA-4590-AAF8-AA17C2B54DDB}" destId="{2B5F050D-FF57-42E1-A34C-22F1F37553B7}" srcOrd="0" destOrd="3" presId="urn:microsoft.com/office/officeart/2005/8/layout/hList1"/>
    <dgm:cxn modelId="{67A257A1-7513-409B-AD6D-0F3C6E896EC8}" type="presOf" srcId="{2B623006-5357-4C62-A784-3422C49A50F7}" destId="{E00BD1B3-AF9E-4351-8180-41B0E7E58BE9}" srcOrd="0" destOrd="0" presId="urn:microsoft.com/office/officeart/2005/8/layout/hList1"/>
    <dgm:cxn modelId="{4A56C4C3-9CC8-4C68-A2A3-1B662D007CE1}" srcId="{0F77B92E-370D-495A-AFC1-1E324CB0D066}" destId="{2B623006-5357-4C62-A784-3422C49A50F7}" srcOrd="1" destOrd="0" parTransId="{BE1922FC-E6AC-467D-BA36-585A0751C205}" sibTransId="{279E0814-919F-45EB-A4DA-7946D2C8AB46}"/>
    <dgm:cxn modelId="{E3C3A6EB-D45C-41BB-B492-622722E516BE}" srcId="{6479669E-1E71-48B2-8E08-DB1CCF64D180}" destId="{A82AAA68-BD49-448F-B4D2-D008367CE43B}" srcOrd="0" destOrd="0" parTransId="{C2A01C2C-95BC-4772-93F0-B56622E324BA}" sibTransId="{E315FB87-E56C-4076-BF35-2688158163D2}"/>
    <dgm:cxn modelId="{A794639B-0B36-4BF7-8785-55F047B1B223}" srcId="{6479669E-1E71-48B2-8E08-DB1CCF64D180}" destId="{9A0CB779-445A-4EB0-9366-ABB22B2AC1BE}" srcOrd="5" destOrd="0" parTransId="{AD176BEA-CCB7-4A76-93A4-EE5F387007EB}" sibTransId="{8D783E3A-8999-4C92-9C78-B24CAB3F3869}"/>
    <dgm:cxn modelId="{146E8AF2-7D79-4220-A5F4-6C94A217633A}" type="presOf" srcId="{67D90091-684E-4B64-B796-C4AE032C7486}" destId="{F01E171A-112D-48BA-8392-B68C545AD64D}" srcOrd="0" destOrd="1" presId="urn:microsoft.com/office/officeart/2005/8/layout/hList1"/>
    <dgm:cxn modelId="{28DF153E-4A39-4B0A-9772-108C8524ED4C}" srcId="{6479669E-1E71-48B2-8E08-DB1CCF64D180}" destId="{5FF94C1D-E766-4FC8-98A6-F2A252F97B7D}" srcOrd="4" destOrd="0" parTransId="{651057C1-863D-4479-AB88-39104B315AD7}" sibTransId="{58AA3F07-D3B9-468F-8F30-96C9AC2BAC48}"/>
    <dgm:cxn modelId="{5D44E4E9-9A61-42B9-9010-67B479BCAEDA}" srcId="{2B623006-5357-4C62-A784-3422C49A50F7}" destId="{930E0DFD-B54D-45E9-8660-A88F85FA6282}" srcOrd="0" destOrd="0" parTransId="{78F7F2D6-27B7-43B9-9BCD-A001B767AFEE}" sibTransId="{5E81A30F-0E4A-4E93-8C38-DD132415FA80}"/>
    <dgm:cxn modelId="{DD3DD78D-97C9-4B7C-B9F9-1BDB7BC133C0}" srcId="{6479669E-1E71-48B2-8E08-DB1CCF64D180}" destId="{5A7711AC-3934-4F12-B27A-BB4D5CDABC04}" srcOrd="7" destOrd="0" parTransId="{9EAD88BB-56D8-475A-9CDE-F5C80BA5F786}" sibTransId="{69902390-4333-4AB3-AFEF-23012CE69B0A}"/>
    <dgm:cxn modelId="{5B5C081A-F71B-4237-BE39-595A367E6378}" type="presOf" srcId="{6479669E-1E71-48B2-8E08-DB1CCF64D180}" destId="{F76019DE-4A98-477B-B374-984A8AB15AD1}" srcOrd="0" destOrd="0" presId="urn:microsoft.com/office/officeart/2005/8/layout/hList1"/>
    <dgm:cxn modelId="{53BB2571-1395-4F16-B7C2-61606625D324}" type="presOf" srcId="{0F77B92E-370D-495A-AFC1-1E324CB0D066}" destId="{9974B990-5A8D-4967-9AD7-A548D509E9D5}" srcOrd="0" destOrd="0" presId="urn:microsoft.com/office/officeart/2005/8/layout/hList1"/>
    <dgm:cxn modelId="{A20A1808-0D9D-4009-8319-B363CC8000F5}" type="presOf" srcId="{5A7711AC-3934-4F12-B27A-BB4D5CDABC04}" destId="{2B5F050D-FF57-42E1-A34C-22F1F37553B7}" srcOrd="0" destOrd="7" presId="urn:microsoft.com/office/officeart/2005/8/layout/hList1"/>
    <dgm:cxn modelId="{D0DFEBCF-3E9A-4D05-BC7F-41AE4ECAFF58}" type="presOf" srcId="{9A0CB779-445A-4EB0-9366-ABB22B2AC1BE}" destId="{2B5F050D-FF57-42E1-A34C-22F1F37553B7}" srcOrd="0" destOrd="5" presId="urn:microsoft.com/office/officeart/2005/8/layout/hList1"/>
    <dgm:cxn modelId="{F5674EC5-EA44-4F90-A6FD-1CA61B5555B5}" type="presOf" srcId="{D2B9D680-8A83-4434-95C9-EFF2C56D65E6}" destId="{F01E171A-112D-48BA-8392-B68C545AD64D}" srcOrd="0" destOrd="3" presId="urn:microsoft.com/office/officeart/2005/8/layout/hList1"/>
    <dgm:cxn modelId="{E7E7D2A1-4A8E-45DE-A62A-DD03781872EB}" type="presParOf" srcId="{9974B990-5A8D-4967-9AD7-A548D509E9D5}" destId="{EB7B55F8-2E9C-4933-AD64-D805201534A2}" srcOrd="0" destOrd="0" presId="urn:microsoft.com/office/officeart/2005/8/layout/hList1"/>
    <dgm:cxn modelId="{572AAEF8-3348-408E-8FD3-D91E18C93491}" type="presParOf" srcId="{EB7B55F8-2E9C-4933-AD64-D805201534A2}" destId="{F76019DE-4A98-477B-B374-984A8AB15AD1}" srcOrd="0" destOrd="0" presId="urn:microsoft.com/office/officeart/2005/8/layout/hList1"/>
    <dgm:cxn modelId="{39FBCD2C-DF17-46CD-974F-68FDFF153E17}" type="presParOf" srcId="{EB7B55F8-2E9C-4933-AD64-D805201534A2}" destId="{2B5F050D-FF57-42E1-A34C-22F1F37553B7}" srcOrd="1" destOrd="0" presId="urn:microsoft.com/office/officeart/2005/8/layout/hList1"/>
    <dgm:cxn modelId="{E957F3FC-9DF3-430C-A5B4-67865B9DDA42}" type="presParOf" srcId="{9974B990-5A8D-4967-9AD7-A548D509E9D5}" destId="{83833284-8262-4A54-AC65-FF47A0EFC194}" srcOrd="1" destOrd="0" presId="urn:microsoft.com/office/officeart/2005/8/layout/hList1"/>
    <dgm:cxn modelId="{A3542856-B8BD-4982-B863-1B528C9CC272}" type="presParOf" srcId="{9974B990-5A8D-4967-9AD7-A548D509E9D5}" destId="{3AD25DC1-DE84-4799-9741-6209AB3C33E4}" srcOrd="2" destOrd="0" presId="urn:microsoft.com/office/officeart/2005/8/layout/hList1"/>
    <dgm:cxn modelId="{12E2CE4D-26D7-4FE2-82C3-FEA92EDE853F}" type="presParOf" srcId="{3AD25DC1-DE84-4799-9741-6209AB3C33E4}" destId="{E00BD1B3-AF9E-4351-8180-41B0E7E58BE9}" srcOrd="0" destOrd="0" presId="urn:microsoft.com/office/officeart/2005/8/layout/hList1"/>
    <dgm:cxn modelId="{47481143-379A-4F29-8D5F-55599673000A}" type="presParOf" srcId="{3AD25DC1-DE84-4799-9741-6209AB3C33E4}" destId="{F01E171A-112D-48BA-8392-B68C545AD6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AD610E-542E-412F-891B-69E69AEBCCCF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D5A62303-B2CC-45AA-B6E1-AE7F9A11AD30}">
      <dgm:prSet phldrT="[Text]" custT="1"/>
      <dgm:spPr/>
      <dgm:t>
        <a:bodyPr/>
        <a:lstStyle/>
        <a:p>
          <a:r>
            <a:rPr lang="sr-Cyrl-RS" sz="1800" b="1" dirty="0" smtClean="0"/>
            <a:t>Превентивни прегледи</a:t>
          </a:r>
          <a:endParaRPr lang="en-US" sz="1800" b="1" dirty="0"/>
        </a:p>
      </dgm:t>
    </dgm:pt>
    <dgm:pt modelId="{075C69EC-857F-4CEE-ADA7-63B0AB925E9F}" type="parTrans" cxnId="{090840F3-9359-4B8D-ABC0-81FA8F941D9A}">
      <dgm:prSet/>
      <dgm:spPr/>
      <dgm:t>
        <a:bodyPr/>
        <a:lstStyle/>
        <a:p>
          <a:endParaRPr lang="en-US"/>
        </a:p>
      </dgm:t>
    </dgm:pt>
    <dgm:pt modelId="{D5EDD77B-A2C9-4E29-821E-60B9512DF1CB}" type="sibTrans" cxnId="{090840F3-9359-4B8D-ABC0-81FA8F941D9A}">
      <dgm:prSet/>
      <dgm:spPr/>
      <dgm:t>
        <a:bodyPr/>
        <a:lstStyle/>
        <a:p>
          <a:endParaRPr lang="en-US"/>
        </a:p>
      </dgm:t>
    </dgm:pt>
    <dgm:pt modelId="{F1E67F1B-25B7-4CC3-BBDD-C364CAE751DA}">
      <dgm:prSet phldrT="[Text]" custT="1"/>
      <dgm:spPr/>
      <dgm:t>
        <a:bodyPr/>
        <a:lstStyle/>
        <a:p>
          <a:r>
            <a:rPr lang="sr-Cyrl-RS" sz="1600" dirty="0" smtClean="0"/>
            <a:t>Савет за планирање породице</a:t>
          </a:r>
          <a:endParaRPr lang="en-US" sz="1600" dirty="0"/>
        </a:p>
      </dgm:t>
    </dgm:pt>
    <dgm:pt modelId="{C38EB536-6252-42BE-9B12-CF64BFCABE0A}" type="parTrans" cxnId="{206D866F-E14C-47CE-9D7F-42A1C4900D10}">
      <dgm:prSet/>
      <dgm:spPr/>
      <dgm:t>
        <a:bodyPr/>
        <a:lstStyle/>
        <a:p>
          <a:endParaRPr lang="en-US"/>
        </a:p>
      </dgm:t>
    </dgm:pt>
    <dgm:pt modelId="{80FB2C8E-FCCD-47D8-A680-0D8A8E79040F}" type="sibTrans" cxnId="{206D866F-E14C-47CE-9D7F-42A1C4900D10}">
      <dgm:prSet/>
      <dgm:spPr/>
      <dgm:t>
        <a:bodyPr/>
        <a:lstStyle/>
        <a:p>
          <a:endParaRPr lang="en-US"/>
        </a:p>
      </dgm:t>
    </dgm:pt>
    <dgm:pt modelId="{6F9D84FD-B8AA-49CE-BCEE-0BCC7363E9BF}">
      <dgm:prSet phldrT="[Text]" custT="1"/>
      <dgm:spPr/>
      <dgm:t>
        <a:bodyPr/>
        <a:lstStyle/>
        <a:p>
          <a:r>
            <a:rPr lang="sr-Cyrl-RS" sz="1600" dirty="0" smtClean="0"/>
            <a:t>Превентивни преглед</a:t>
          </a:r>
          <a:endParaRPr lang="en-US" sz="1600" dirty="0"/>
        </a:p>
      </dgm:t>
    </dgm:pt>
    <dgm:pt modelId="{AFA326BC-65F5-4F38-BBDE-82A3B2E98F09}" type="parTrans" cxnId="{C424C332-AD7F-4A13-AF7B-57F5571ED8E6}">
      <dgm:prSet/>
      <dgm:spPr/>
      <dgm:t>
        <a:bodyPr/>
        <a:lstStyle/>
        <a:p>
          <a:endParaRPr lang="en-US"/>
        </a:p>
      </dgm:t>
    </dgm:pt>
    <dgm:pt modelId="{6AAEEC95-C5F5-4283-9B47-0143B000324E}" type="sibTrans" cxnId="{C424C332-AD7F-4A13-AF7B-57F5571ED8E6}">
      <dgm:prSet/>
      <dgm:spPr/>
      <dgm:t>
        <a:bodyPr/>
        <a:lstStyle/>
        <a:p>
          <a:endParaRPr lang="en-US"/>
        </a:p>
      </dgm:t>
    </dgm:pt>
    <dgm:pt modelId="{0C7CB90F-1F52-4076-A718-54227AF81384}">
      <dgm:prSet phldrT="[Text]" custT="1"/>
      <dgm:spPr/>
      <dgm:t>
        <a:bodyPr/>
        <a:lstStyle/>
        <a:p>
          <a:r>
            <a:rPr lang="sr-Cyrl-RS" sz="1800" b="1" dirty="0" smtClean="0"/>
            <a:t>Скрининзи</a:t>
          </a:r>
          <a:endParaRPr lang="en-US" sz="1800" b="1" dirty="0"/>
        </a:p>
      </dgm:t>
    </dgm:pt>
    <dgm:pt modelId="{585B8BD2-ACC0-45B2-98A5-19EF12B796F5}" type="parTrans" cxnId="{E2AF341E-47E7-436E-9FB5-4BCD25BFD721}">
      <dgm:prSet/>
      <dgm:spPr/>
      <dgm:t>
        <a:bodyPr/>
        <a:lstStyle/>
        <a:p>
          <a:endParaRPr lang="en-US"/>
        </a:p>
      </dgm:t>
    </dgm:pt>
    <dgm:pt modelId="{6EDDBD56-97AF-4F72-AE07-A043CA57C793}" type="sibTrans" cxnId="{E2AF341E-47E7-436E-9FB5-4BCD25BFD721}">
      <dgm:prSet/>
      <dgm:spPr/>
      <dgm:t>
        <a:bodyPr/>
        <a:lstStyle/>
        <a:p>
          <a:endParaRPr lang="en-US"/>
        </a:p>
      </dgm:t>
    </dgm:pt>
    <dgm:pt modelId="{D6E46057-DF88-4A89-A170-4ACA926230F7}">
      <dgm:prSet phldrT="[Text]" custT="1"/>
      <dgm:spPr/>
      <dgm:t>
        <a:bodyPr/>
        <a:lstStyle/>
        <a:p>
          <a:r>
            <a:rPr lang="sr-Cyrl-RS" sz="1600" dirty="0" smtClean="0"/>
            <a:t>Скрининг за карцином дојке</a:t>
          </a:r>
          <a:endParaRPr lang="en-US" sz="1600" dirty="0"/>
        </a:p>
      </dgm:t>
    </dgm:pt>
    <dgm:pt modelId="{5AF158AA-3080-49D7-9F83-48D2EBBBAF08}" type="parTrans" cxnId="{046413DE-4196-4BCE-B9C8-061FC1010F36}">
      <dgm:prSet/>
      <dgm:spPr/>
      <dgm:t>
        <a:bodyPr/>
        <a:lstStyle/>
        <a:p>
          <a:endParaRPr lang="en-US"/>
        </a:p>
      </dgm:t>
    </dgm:pt>
    <dgm:pt modelId="{238B0D3A-39E0-4E27-A08C-E276BD85EA80}" type="sibTrans" cxnId="{046413DE-4196-4BCE-B9C8-061FC1010F36}">
      <dgm:prSet/>
      <dgm:spPr/>
      <dgm:t>
        <a:bodyPr/>
        <a:lstStyle/>
        <a:p>
          <a:endParaRPr lang="en-US"/>
        </a:p>
      </dgm:t>
    </dgm:pt>
    <dgm:pt modelId="{0845E46D-74BB-49F9-A419-D4630146C8EC}">
      <dgm:prSet phldrT="[Text]" custT="1"/>
      <dgm:spPr/>
      <dgm:t>
        <a:bodyPr/>
        <a:lstStyle/>
        <a:p>
          <a:r>
            <a:rPr lang="sr-Cyrl-RS" sz="1600" dirty="0" smtClean="0"/>
            <a:t>Скрининг за карциниом грлића материце </a:t>
          </a:r>
          <a:endParaRPr lang="en-US" sz="1600" dirty="0"/>
        </a:p>
      </dgm:t>
    </dgm:pt>
    <dgm:pt modelId="{88BC5097-19D4-4165-9B12-2EC949C6854F}" type="parTrans" cxnId="{20586101-FA58-4F65-AEEC-9C4F3DE5CAA8}">
      <dgm:prSet/>
      <dgm:spPr/>
      <dgm:t>
        <a:bodyPr/>
        <a:lstStyle/>
        <a:p>
          <a:endParaRPr lang="en-US"/>
        </a:p>
      </dgm:t>
    </dgm:pt>
    <dgm:pt modelId="{C1E5AC30-D585-435D-BB75-1D26C1C90029}" type="sibTrans" cxnId="{20586101-FA58-4F65-AEEC-9C4F3DE5CAA8}">
      <dgm:prSet/>
      <dgm:spPr/>
      <dgm:t>
        <a:bodyPr/>
        <a:lstStyle/>
        <a:p>
          <a:endParaRPr lang="en-US"/>
        </a:p>
      </dgm:t>
    </dgm:pt>
    <dgm:pt modelId="{80F9CFCB-7B94-4AB4-8409-BDAC578F024A}">
      <dgm:prSet phldrT="[Text]" custT="1"/>
      <dgm:spPr/>
      <dgm:t>
        <a:bodyPr/>
        <a:lstStyle/>
        <a:p>
          <a:r>
            <a:rPr lang="sr-Cyrl-RS" sz="1800" b="1" dirty="0" smtClean="0"/>
            <a:t>Праћење трудница</a:t>
          </a:r>
          <a:endParaRPr lang="en-US" sz="1800" b="1" dirty="0"/>
        </a:p>
      </dgm:t>
    </dgm:pt>
    <dgm:pt modelId="{B928E4F4-D0EA-4359-94CD-378B5B31B29A}" type="parTrans" cxnId="{D0F037CD-9EEC-4E6A-A1D3-1D44D694B5FC}">
      <dgm:prSet/>
      <dgm:spPr/>
      <dgm:t>
        <a:bodyPr/>
        <a:lstStyle/>
        <a:p>
          <a:endParaRPr lang="en-US"/>
        </a:p>
      </dgm:t>
    </dgm:pt>
    <dgm:pt modelId="{7F6402DD-B7CE-443B-A65C-665A47C19074}" type="sibTrans" cxnId="{D0F037CD-9EEC-4E6A-A1D3-1D44D694B5FC}">
      <dgm:prSet/>
      <dgm:spPr/>
      <dgm:t>
        <a:bodyPr/>
        <a:lstStyle/>
        <a:p>
          <a:endParaRPr lang="en-US"/>
        </a:p>
      </dgm:t>
    </dgm:pt>
    <dgm:pt modelId="{9A6AF132-714A-4205-9F22-83B490CF52A9}">
      <dgm:prSet phldrT="[Text]" custT="1"/>
      <dgm:spPr/>
      <dgm:t>
        <a:bodyPr/>
        <a:lstStyle/>
        <a:p>
          <a:r>
            <a:rPr lang="sr-Cyrl-RS" sz="1600" dirty="0" smtClean="0"/>
            <a:t>Савет за здраво понашање</a:t>
          </a:r>
          <a:endParaRPr lang="en-US" sz="1600" dirty="0"/>
        </a:p>
      </dgm:t>
    </dgm:pt>
    <dgm:pt modelId="{B4B6F708-2394-4556-82FE-ED7D8592ADA5}" type="parTrans" cxnId="{4CAAAC4B-147B-4DE1-A34F-A96D485B28C9}">
      <dgm:prSet/>
      <dgm:spPr/>
      <dgm:t>
        <a:bodyPr/>
        <a:lstStyle/>
        <a:p>
          <a:endParaRPr lang="en-US"/>
        </a:p>
      </dgm:t>
    </dgm:pt>
    <dgm:pt modelId="{51D0A9C4-13C1-46F2-8530-99AE5636CF12}" type="sibTrans" cxnId="{4CAAAC4B-147B-4DE1-A34F-A96D485B28C9}">
      <dgm:prSet/>
      <dgm:spPr/>
      <dgm:t>
        <a:bodyPr/>
        <a:lstStyle/>
        <a:p>
          <a:endParaRPr lang="en-US"/>
        </a:p>
      </dgm:t>
    </dgm:pt>
    <dgm:pt modelId="{5353C872-A491-4E6E-9235-5362EA880107}">
      <dgm:prSet phldrT="[Text]" custT="1"/>
      <dgm:spPr/>
      <dgm:t>
        <a:bodyPr/>
        <a:lstStyle/>
        <a:p>
          <a:r>
            <a:rPr lang="sr-Cyrl-RS" sz="1600" dirty="0" smtClean="0"/>
            <a:t>Циљани преглед за ЕПХ гестозу</a:t>
          </a:r>
          <a:endParaRPr lang="en-US" sz="1600" dirty="0"/>
        </a:p>
      </dgm:t>
    </dgm:pt>
    <dgm:pt modelId="{3C27ABE9-B28C-45FE-AD16-D1DBADC7F77C}" type="parTrans" cxnId="{0488805A-E354-48DC-B4AD-99509EA281BB}">
      <dgm:prSet/>
      <dgm:spPr/>
      <dgm:t>
        <a:bodyPr/>
        <a:lstStyle/>
        <a:p>
          <a:endParaRPr lang="en-US"/>
        </a:p>
      </dgm:t>
    </dgm:pt>
    <dgm:pt modelId="{5F46B791-86C3-4EB8-91E3-B18A1755A5BF}" type="sibTrans" cxnId="{0488805A-E354-48DC-B4AD-99509EA281BB}">
      <dgm:prSet/>
      <dgm:spPr/>
      <dgm:t>
        <a:bodyPr/>
        <a:lstStyle/>
        <a:p>
          <a:endParaRPr lang="en-US"/>
        </a:p>
      </dgm:t>
    </dgm:pt>
    <dgm:pt modelId="{8836BA9C-90F6-48BD-B5E9-93BD186B1A87}">
      <dgm:prSet phldrT="[Text]" custT="1"/>
      <dgm:spPr/>
      <dgm:t>
        <a:bodyPr/>
        <a:lstStyle/>
        <a:p>
          <a:r>
            <a:rPr lang="sr-Cyrl-RS" sz="1600" dirty="0" smtClean="0"/>
            <a:t>Инспекција и палпаторни преглед дојке </a:t>
          </a:r>
          <a:endParaRPr lang="en-US" sz="1600" dirty="0"/>
        </a:p>
      </dgm:t>
    </dgm:pt>
    <dgm:pt modelId="{92F93209-ED1F-425C-8CFC-413DCCBF7015}" type="parTrans" cxnId="{C784932F-2011-4B77-BBDA-5034BACDA199}">
      <dgm:prSet/>
      <dgm:spPr/>
      <dgm:t>
        <a:bodyPr/>
        <a:lstStyle/>
        <a:p>
          <a:endParaRPr lang="en-US"/>
        </a:p>
      </dgm:t>
    </dgm:pt>
    <dgm:pt modelId="{C44A9656-6C52-48CA-B604-BF45A85A5C69}" type="sibTrans" cxnId="{C784932F-2011-4B77-BBDA-5034BACDA199}">
      <dgm:prSet/>
      <dgm:spPr/>
      <dgm:t>
        <a:bodyPr/>
        <a:lstStyle/>
        <a:p>
          <a:endParaRPr lang="en-US"/>
        </a:p>
      </dgm:t>
    </dgm:pt>
    <dgm:pt modelId="{AA8E83E5-8DDA-4AAC-96F9-98BD24F7F157}">
      <dgm:prSet phldrT="[Text]" custT="1"/>
      <dgm:spPr/>
      <dgm:t>
        <a:bodyPr/>
        <a:lstStyle/>
        <a:p>
          <a:r>
            <a:rPr lang="sr-Cyrl-RS" sz="1600" dirty="0" smtClean="0"/>
            <a:t>Циљани преглед за гестацијски дијабетес</a:t>
          </a:r>
          <a:endParaRPr lang="en-US" sz="1600" dirty="0"/>
        </a:p>
      </dgm:t>
    </dgm:pt>
    <dgm:pt modelId="{E41910C1-030F-45AE-9F15-433448112DFA}" type="parTrans" cxnId="{3A93BB5D-C0DD-44C2-B464-F92E4F77142B}">
      <dgm:prSet/>
      <dgm:spPr/>
      <dgm:t>
        <a:bodyPr/>
        <a:lstStyle/>
        <a:p>
          <a:endParaRPr lang="en-US"/>
        </a:p>
      </dgm:t>
    </dgm:pt>
    <dgm:pt modelId="{1BA16C7F-F689-4B3A-97F6-8FA8EB09057E}" type="sibTrans" cxnId="{3A93BB5D-C0DD-44C2-B464-F92E4F77142B}">
      <dgm:prSet/>
      <dgm:spPr/>
      <dgm:t>
        <a:bodyPr/>
        <a:lstStyle/>
        <a:p>
          <a:endParaRPr lang="en-US"/>
        </a:p>
      </dgm:t>
    </dgm:pt>
    <dgm:pt modelId="{DA3E8053-FF97-4336-95E9-DCB92347FF02}" type="pres">
      <dgm:prSet presAssocID="{76AD610E-542E-412F-891B-69E69AEBCC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31A62A-66EB-4F6A-A967-0DDE1E54FAFD}" type="pres">
      <dgm:prSet presAssocID="{D5A62303-B2CC-45AA-B6E1-AE7F9A11AD30}" presName="composite" presStyleCnt="0"/>
      <dgm:spPr/>
    </dgm:pt>
    <dgm:pt modelId="{3EEC55F4-85AE-48C1-81C9-3B11B1C30EDE}" type="pres">
      <dgm:prSet presAssocID="{D5A62303-B2CC-45AA-B6E1-AE7F9A11AD3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EC3972-2672-4FF4-8107-B96AB8641EE2}" type="pres">
      <dgm:prSet presAssocID="{D5A62303-B2CC-45AA-B6E1-AE7F9A11AD3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E9615-445C-4644-8BD7-6F68764A5699}" type="pres">
      <dgm:prSet presAssocID="{D5EDD77B-A2C9-4E29-821E-60B9512DF1CB}" presName="space" presStyleCnt="0"/>
      <dgm:spPr/>
    </dgm:pt>
    <dgm:pt modelId="{FD25A25C-A9C0-4C9F-B04B-E25A63157FD5}" type="pres">
      <dgm:prSet presAssocID="{0C7CB90F-1F52-4076-A718-54227AF81384}" presName="composite" presStyleCnt="0"/>
      <dgm:spPr/>
    </dgm:pt>
    <dgm:pt modelId="{04EBCFE3-1432-447F-99A9-056F719A4573}" type="pres">
      <dgm:prSet presAssocID="{0C7CB90F-1F52-4076-A718-54227AF8138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BECA9-752A-45A5-B0C2-53217542B42C}" type="pres">
      <dgm:prSet presAssocID="{0C7CB90F-1F52-4076-A718-54227AF8138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3FEF6-831E-4A03-BA4F-90A8FD42BBCD}" type="pres">
      <dgm:prSet presAssocID="{6EDDBD56-97AF-4F72-AE07-A043CA57C793}" presName="space" presStyleCnt="0"/>
      <dgm:spPr/>
    </dgm:pt>
    <dgm:pt modelId="{21C47C46-9ACB-422D-8A0E-725F8F8FAE20}" type="pres">
      <dgm:prSet presAssocID="{80F9CFCB-7B94-4AB4-8409-BDAC578F024A}" presName="composite" presStyleCnt="0"/>
      <dgm:spPr/>
    </dgm:pt>
    <dgm:pt modelId="{90EEE909-CA48-4F09-B4C9-5F451142D1E2}" type="pres">
      <dgm:prSet presAssocID="{80F9CFCB-7B94-4AB4-8409-BDAC578F024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B24C9E-2449-45AE-B681-60106D1B21AA}" type="pres">
      <dgm:prSet presAssocID="{80F9CFCB-7B94-4AB4-8409-BDAC578F024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94EE4E-9D22-44FB-A52E-D56886DC74A7}" type="presOf" srcId="{0845E46D-74BB-49F9-A419-D4630146C8EC}" destId="{1E6BECA9-752A-45A5-B0C2-53217542B42C}" srcOrd="0" destOrd="1" presId="urn:microsoft.com/office/officeart/2005/8/layout/hList1"/>
    <dgm:cxn modelId="{0488805A-E354-48DC-B4AD-99509EA281BB}" srcId="{80F9CFCB-7B94-4AB4-8409-BDAC578F024A}" destId="{5353C872-A491-4E6E-9235-5362EA880107}" srcOrd="1" destOrd="0" parTransId="{3C27ABE9-B28C-45FE-AD16-D1DBADC7F77C}" sibTransId="{5F46B791-86C3-4EB8-91E3-B18A1755A5BF}"/>
    <dgm:cxn modelId="{D04797E0-CFAF-496E-AB64-97E1DFDD641A}" type="presOf" srcId="{0C7CB90F-1F52-4076-A718-54227AF81384}" destId="{04EBCFE3-1432-447F-99A9-056F719A4573}" srcOrd="0" destOrd="0" presId="urn:microsoft.com/office/officeart/2005/8/layout/hList1"/>
    <dgm:cxn modelId="{A0BF774B-AE8A-4A81-8ADC-7A419350BF3E}" type="presOf" srcId="{76AD610E-542E-412F-891B-69E69AEBCCCF}" destId="{DA3E8053-FF97-4336-95E9-DCB92347FF02}" srcOrd="0" destOrd="0" presId="urn:microsoft.com/office/officeart/2005/8/layout/hList1"/>
    <dgm:cxn modelId="{2E8AD4A5-B4F3-4FC1-9C35-E35E64859271}" type="presOf" srcId="{AA8E83E5-8DDA-4AAC-96F9-98BD24F7F157}" destId="{66B24C9E-2449-45AE-B681-60106D1B21AA}" srcOrd="0" destOrd="2" presId="urn:microsoft.com/office/officeart/2005/8/layout/hList1"/>
    <dgm:cxn modelId="{D9271BB7-A180-4BBE-AA76-5A5EFD8BE578}" type="presOf" srcId="{D6E46057-DF88-4A89-A170-4ACA926230F7}" destId="{1E6BECA9-752A-45A5-B0C2-53217542B42C}" srcOrd="0" destOrd="0" presId="urn:microsoft.com/office/officeart/2005/8/layout/hList1"/>
    <dgm:cxn modelId="{A6772AB0-1332-454A-9461-48560248EBC2}" type="presOf" srcId="{F1E67F1B-25B7-4CC3-BBDD-C364CAE751DA}" destId="{A2EC3972-2672-4FF4-8107-B96AB8641EE2}" srcOrd="0" destOrd="0" presId="urn:microsoft.com/office/officeart/2005/8/layout/hList1"/>
    <dgm:cxn modelId="{3A93BB5D-C0DD-44C2-B464-F92E4F77142B}" srcId="{80F9CFCB-7B94-4AB4-8409-BDAC578F024A}" destId="{AA8E83E5-8DDA-4AAC-96F9-98BD24F7F157}" srcOrd="2" destOrd="0" parTransId="{E41910C1-030F-45AE-9F15-433448112DFA}" sibTransId="{1BA16C7F-F689-4B3A-97F6-8FA8EB09057E}"/>
    <dgm:cxn modelId="{7F2E2F29-B626-44E9-94A8-F8203B2FBCA2}" type="presOf" srcId="{9A6AF132-714A-4205-9F22-83B490CF52A9}" destId="{66B24C9E-2449-45AE-B681-60106D1B21AA}" srcOrd="0" destOrd="0" presId="urn:microsoft.com/office/officeart/2005/8/layout/hList1"/>
    <dgm:cxn modelId="{4CAAAC4B-147B-4DE1-A34F-A96D485B28C9}" srcId="{80F9CFCB-7B94-4AB4-8409-BDAC578F024A}" destId="{9A6AF132-714A-4205-9F22-83B490CF52A9}" srcOrd="0" destOrd="0" parTransId="{B4B6F708-2394-4556-82FE-ED7D8592ADA5}" sibTransId="{51D0A9C4-13C1-46F2-8530-99AE5636CF12}"/>
    <dgm:cxn modelId="{C784932F-2011-4B77-BBDA-5034BACDA199}" srcId="{D5A62303-B2CC-45AA-B6E1-AE7F9A11AD30}" destId="{8836BA9C-90F6-48BD-B5E9-93BD186B1A87}" srcOrd="2" destOrd="0" parTransId="{92F93209-ED1F-425C-8CFC-413DCCBF7015}" sibTransId="{C44A9656-6C52-48CA-B604-BF45A85A5C69}"/>
    <dgm:cxn modelId="{E2AF341E-47E7-436E-9FB5-4BCD25BFD721}" srcId="{76AD610E-542E-412F-891B-69E69AEBCCCF}" destId="{0C7CB90F-1F52-4076-A718-54227AF81384}" srcOrd="1" destOrd="0" parTransId="{585B8BD2-ACC0-45B2-98A5-19EF12B796F5}" sibTransId="{6EDDBD56-97AF-4F72-AE07-A043CA57C793}"/>
    <dgm:cxn modelId="{206D866F-E14C-47CE-9D7F-42A1C4900D10}" srcId="{D5A62303-B2CC-45AA-B6E1-AE7F9A11AD30}" destId="{F1E67F1B-25B7-4CC3-BBDD-C364CAE751DA}" srcOrd="0" destOrd="0" parTransId="{C38EB536-6252-42BE-9B12-CF64BFCABE0A}" sibTransId="{80FB2C8E-FCCD-47D8-A680-0D8A8E79040F}"/>
    <dgm:cxn modelId="{07A7902C-01E9-4071-8BCF-49C9BFEAD991}" type="presOf" srcId="{6F9D84FD-B8AA-49CE-BCEE-0BCC7363E9BF}" destId="{A2EC3972-2672-4FF4-8107-B96AB8641EE2}" srcOrd="0" destOrd="1" presId="urn:microsoft.com/office/officeart/2005/8/layout/hList1"/>
    <dgm:cxn modelId="{A33800C9-A21D-4C7A-8AEF-854DB05D02D5}" type="presOf" srcId="{80F9CFCB-7B94-4AB4-8409-BDAC578F024A}" destId="{90EEE909-CA48-4F09-B4C9-5F451142D1E2}" srcOrd="0" destOrd="0" presId="urn:microsoft.com/office/officeart/2005/8/layout/hList1"/>
    <dgm:cxn modelId="{A1B60902-E475-4CAB-B370-A2E69DEBD881}" type="presOf" srcId="{8836BA9C-90F6-48BD-B5E9-93BD186B1A87}" destId="{A2EC3972-2672-4FF4-8107-B96AB8641EE2}" srcOrd="0" destOrd="2" presId="urn:microsoft.com/office/officeart/2005/8/layout/hList1"/>
    <dgm:cxn modelId="{25EA824D-5B7A-4923-8508-7FC2E55A02F2}" type="presOf" srcId="{5353C872-A491-4E6E-9235-5362EA880107}" destId="{66B24C9E-2449-45AE-B681-60106D1B21AA}" srcOrd="0" destOrd="1" presId="urn:microsoft.com/office/officeart/2005/8/layout/hList1"/>
    <dgm:cxn modelId="{20586101-FA58-4F65-AEEC-9C4F3DE5CAA8}" srcId="{0C7CB90F-1F52-4076-A718-54227AF81384}" destId="{0845E46D-74BB-49F9-A419-D4630146C8EC}" srcOrd="1" destOrd="0" parTransId="{88BC5097-19D4-4165-9B12-2EC949C6854F}" sibTransId="{C1E5AC30-D585-435D-BB75-1D26C1C90029}"/>
    <dgm:cxn modelId="{090840F3-9359-4B8D-ABC0-81FA8F941D9A}" srcId="{76AD610E-542E-412F-891B-69E69AEBCCCF}" destId="{D5A62303-B2CC-45AA-B6E1-AE7F9A11AD30}" srcOrd="0" destOrd="0" parTransId="{075C69EC-857F-4CEE-ADA7-63B0AB925E9F}" sibTransId="{D5EDD77B-A2C9-4E29-821E-60B9512DF1CB}"/>
    <dgm:cxn modelId="{046413DE-4196-4BCE-B9C8-061FC1010F36}" srcId="{0C7CB90F-1F52-4076-A718-54227AF81384}" destId="{D6E46057-DF88-4A89-A170-4ACA926230F7}" srcOrd="0" destOrd="0" parTransId="{5AF158AA-3080-49D7-9F83-48D2EBBBAF08}" sibTransId="{238B0D3A-39E0-4E27-A08C-E276BD85EA80}"/>
    <dgm:cxn modelId="{D0F037CD-9EEC-4E6A-A1D3-1D44D694B5FC}" srcId="{76AD610E-542E-412F-891B-69E69AEBCCCF}" destId="{80F9CFCB-7B94-4AB4-8409-BDAC578F024A}" srcOrd="2" destOrd="0" parTransId="{B928E4F4-D0EA-4359-94CD-378B5B31B29A}" sibTransId="{7F6402DD-B7CE-443B-A65C-665A47C19074}"/>
    <dgm:cxn modelId="{4CA0BFAE-DE47-4F82-A7BA-9935B518B1F6}" type="presOf" srcId="{D5A62303-B2CC-45AA-B6E1-AE7F9A11AD30}" destId="{3EEC55F4-85AE-48C1-81C9-3B11B1C30EDE}" srcOrd="0" destOrd="0" presId="urn:microsoft.com/office/officeart/2005/8/layout/hList1"/>
    <dgm:cxn modelId="{C424C332-AD7F-4A13-AF7B-57F5571ED8E6}" srcId="{D5A62303-B2CC-45AA-B6E1-AE7F9A11AD30}" destId="{6F9D84FD-B8AA-49CE-BCEE-0BCC7363E9BF}" srcOrd="1" destOrd="0" parTransId="{AFA326BC-65F5-4F38-BBDE-82A3B2E98F09}" sibTransId="{6AAEEC95-C5F5-4283-9B47-0143B000324E}"/>
    <dgm:cxn modelId="{4B02D5E7-FCBA-468F-BE41-A88ABD6B7E14}" type="presParOf" srcId="{DA3E8053-FF97-4336-95E9-DCB92347FF02}" destId="{6B31A62A-66EB-4F6A-A967-0DDE1E54FAFD}" srcOrd="0" destOrd="0" presId="urn:microsoft.com/office/officeart/2005/8/layout/hList1"/>
    <dgm:cxn modelId="{18803E07-8871-402E-B089-8235CC554B0D}" type="presParOf" srcId="{6B31A62A-66EB-4F6A-A967-0DDE1E54FAFD}" destId="{3EEC55F4-85AE-48C1-81C9-3B11B1C30EDE}" srcOrd="0" destOrd="0" presId="urn:microsoft.com/office/officeart/2005/8/layout/hList1"/>
    <dgm:cxn modelId="{962B481C-0CA5-46EB-AF66-C533633314C2}" type="presParOf" srcId="{6B31A62A-66EB-4F6A-A967-0DDE1E54FAFD}" destId="{A2EC3972-2672-4FF4-8107-B96AB8641EE2}" srcOrd="1" destOrd="0" presId="urn:microsoft.com/office/officeart/2005/8/layout/hList1"/>
    <dgm:cxn modelId="{5BF940C7-8D5A-4F9C-82AE-7582069415C9}" type="presParOf" srcId="{DA3E8053-FF97-4336-95E9-DCB92347FF02}" destId="{FEEE9615-445C-4644-8BD7-6F68764A5699}" srcOrd="1" destOrd="0" presId="urn:microsoft.com/office/officeart/2005/8/layout/hList1"/>
    <dgm:cxn modelId="{8064CC2E-8AE6-4EFB-AC76-E68270709EC7}" type="presParOf" srcId="{DA3E8053-FF97-4336-95E9-DCB92347FF02}" destId="{FD25A25C-A9C0-4C9F-B04B-E25A63157FD5}" srcOrd="2" destOrd="0" presId="urn:microsoft.com/office/officeart/2005/8/layout/hList1"/>
    <dgm:cxn modelId="{E4367B63-8936-4885-BFB0-B5FE352F07F2}" type="presParOf" srcId="{FD25A25C-A9C0-4C9F-B04B-E25A63157FD5}" destId="{04EBCFE3-1432-447F-99A9-056F719A4573}" srcOrd="0" destOrd="0" presId="urn:microsoft.com/office/officeart/2005/8/layout/hList1"/>
    <dgm:cxn modelId="{761C5214-9521-4A69-99A4-FFB3F1ED023D}" type="presParOf" srcId="{FD25A25C-A9C0-4C9F-B04B-E25A63157FD5}" destId="{1E6BECA9-752A-45A5-B0C2-53217542B42C}" srcOrd="1" destOrd="0" presId="urn:microsoft.com/office/officeart/2005/8/layout/hList1"/>
    <dgm:cxn modelId="{F94536C8-5226-4FF9-8FAC-507F8A511819}" type="presParOf" srcId="{DA3E8053-FF97-4336-95E9-DCB92347FF02}" destId="{5953FEF6-831E-4A03-BA4F-90A8FD42BBCD}" srcOrd="3" destOrd="0" presId="urn:microsoft.com/office/officeart/2005/8/layout/hList1"/>
    <dgm:cxn modelId="{8CD9EEF0-AC62-4F0C-94A9-86F87521F0E5}" type="presParOf" srcId="{DA3E8053-FF97-4336-95E9-DCB92347FF02}" destId="{21C47C46-9ACB-422D-8A0E-725F8F8FAE20}" srcOrd="4" destOrd="0" presId="urn:microsoft.com/office/officeart/2005/8/layout/hList1"/>
    <dgm:cxn modelId="{D81F471A-2257-4690-A12B-3E60400B0B00}" type="presParOf" srcId="{21C47C46-9ACB-422D-8A0E-725F8F8FAE20}" destId="{90EEE909-CA48-4F09-B4C9-5F451142D1E2}" srcOrd="0" destOrd="0" presId="urn:microsoft.com/office/officeart/2005/8/layout/hList1"/>
    <dgm:cxn modelId="{188BF4E1-BE3B-4CAB-90D8-958282392A8C}" type="presParOf" srcId="{21C47C46-9ACB-422D-8A0E-725F8F8FAE20}" destId="{66B24C9E-2449-45AE-B681-60106D1B21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77B92E-370D-495A-AFC1-1E324CB0D066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479669E-1E71-48B2-8E08-DB1CCF64D180}">
      <dgm:prSet phldrT="[Text]" custT="1"/>
      <dgm:spPr/>
      <dgm:t>
        <a:bodyPr/>
        <a:lstStyle/>
        <a:p>
          <a:r>
            <a:rPr lang="sr-Cyrl-RS" sz="1800" b="1" dirty="0" smtClean="0"/>
            <a:t>Превентивни прегледи</a:t>
          </a:r>
          <a:endParaRPr lang="en-US" sz="1800" b="1" dirty="0"/>
        </a:p>
      </dgm:t>
    </dgm:pt>
    <dgm:pt modelId="{D09DC76C-266D-4EDC-88F9-85891EFD1232}" type="parTrans" cxnId="{540D4522-DE86-48B6-8866-7FEC13414662}">
      <dgm:prSet/>
      <dgm:spPr/>
      <dgm:t>
        <a:bodyPr/>
        <a:lstStyle/>
        <a:p>
          <a:endParaRPr lang="en-US"/>
        </a:p>
      </dgm:t>
    </dgm:pt>
    <dgm:pt modelId="{8EDCBF05-8903-4D77-B889-619340EF3ADC}" type="sibTrans" cxnId="{540D4522-DE86-48B6-8866-7FEC13414662}">
      <dgm:prSet/>
      <dgm:spPr/>
      <dgm:t>
        <a:bodyPr/>
        <a:lstStyle/>
        <a:p>
          <a:endParaRPr lang="en-US"/>
        </a:p>
      </dgm:t>
    </dgm:pt>
    <dgm:pt modelId="{A82AAA68-BD49-448F-B4D2-D008367CE43B}">
      <dgm:prSet phldrT="[Text]" custT="1"/>
      <dgm:spPr/>
      <dgm:t>
        <a:bodyPr/>
        <a:lstStyle/>
        <a:p>
          <a:r>
            <a:rPr lang="sr-Cyrl-RS" sz="1600" dirty="0" smtClean="0"/>
            <a:t>Стоматолошки преглед у 2. години </a:t>
          </a:r>
          <a:endParaRPr lang="en-US" sz="1600" dirty="0"/>
        </a:p>
      </dgm:t>
    </dgm:pt>
    <dgm:pt modelId="{C2A01C2C-95BC-4772-93F0-B56622E324BA}" type="parTrans" cxnId="{E3C3A6EB-D45C-41BB-B492-622722E516BE}">
      <dgm:prSet/>
      <dgm:spPr/>
      <dgm:t>
        <a:bodyPr/>
        <a:lstStyle/>
        <a:p>
          <a:endParaRPr lang="en-US"/>
        </a:p>
      </dgm:t>
    </dgm:pt>
    <dgm:pt modelId="{E315FB87-E56C-4076-BF35-2688158163D2}" type="sibTrans" cxnId="{E3C3A6EB-D45C-41BB-B492-622722E516BE}">
      <dgm:prSet/>
      <dgm:spPr/>
      <dgm:t>
        <a:bodyPr/>
        <a:lstStyle/>
        <a:p>
          <a:endParaRPr lang="en-US"/>
        </a:p>
      </dgm:t>
    </dgm:pt>
    <dgm:pt modelId="{2B623006-5357-4C62-A784-3422C49A50F7}">
      <dgm:prSet phldrT="[Text]" custT="1"/>
      <dgm:spPr/>
      <dgm:t>
        <a:bodyPr/>
        <a:lstStyle/>
        <a:p>
          <a:r>
            <a:rPr lang="sr-Cyrl-RS" sz="2000" b="1" dirty="0" smtClean="0"/>
            <a:t>Превентивне интервенције</a:t>
          </a:r>
          <a:endParaRPr lang="en-US" sz="2000" b="1" dirty="0"/>
        </a:p>
      </dgm:t>
    </dgm:pt>
    <dgm:pt modelId="{BE1922FC-E6AC-467D-BA36-585A0751C205}" type="parTrans" cxnId="{4A56C4C3-9CC8-4C68-A2A3-1B662D007CE1}">
      <dgm:prSet/>
      <dgm:spPr/>
      <dgm:t>
        <a:bodyPr/>
        <a:lstStyle/>
        <a:p>
          <a:endParaRPr lang="en-US"/>
        </a:p>
      </dgm:t>
    </dgm:pt>
    <dgm:pt modelId="{279E0814-919F-45EB-A4DA-7946D2C8AB46}" type="sibTrans" cxnId="{4A56C4C3-9CC8-4C68-A2A3-1B662D007CE1}">
      <dgm:prSet/>
      <dgm:spPr/>
      <dgm:t>
        <a:bodyPr/>
        <a:lstStyle/>
        <a:p>
          <a:endParaRPr lang="en-US"/>
        </a:p>
      </dgm:t>
    </dgm:pt>
    <dgm:pt modelId="{930E0DFD-B54D-45E9-8660-A88F85FA6282}">
      <dgm:prSet phldrT="[Text]" custT="1"/>
      <dgm:spPr/>
      <dgm:t>
        <a:bodyPr/>
        <a:lstStyle/>
        <a:p>
          <a:r>
            <a:rPr lang="sr-Cyrl-RS" sz="1600" dirty="0" smtClean="0"/>
            <a:t>Флуоризација у 7. години</a:t>
          </a:r>
          <a:endParaRPr lang="en-US" sz="1600" dirty="0"/>
        </a:p>
      </dgm:t>
    </dgm:pt>
    <dgm:pt modelId="{78F7F2D6-27B7-43B9-9BCD-A001B767AFEE}" type="parTrans" cxnId="{5D44E4E9-9A61-42B9-9010-67B479BCAEDA}">
      <dgm:prSet/>
      <dgm:spPr/>
      <dgm:t>
        <a:bodyPr/>
        <a:lstStyle/>
        <a:p>
          <a:endParaRPr lang="en-US"/>
        </a:p>
      </dgm:t>
    </dgm:pt>
    <dgm:pt modelId="{5E81A30F-0E4A-4E93-8C38-DD132415FA80}" type="sibTrans" cxnId="{5D44E4E9-9A61-42B9-9010-67B479BCAEDA}">
      <dgm:prSet/>
      <dgm:spPr/>
      <dgm:t>
        <a:bodyPr/>
        <a:lstStyle/>
        <a:p>
          <a:endParaRPr lang="en-US"/>
        </a:p>
      </dgm:t>
    </dgm:pt>
    <dgm:pt modelId="{B1EEE221-335B-45FA-867F-850FA87A7D87}">
      <dgm:prSet phldrT="[Text]" custT="1"/>
      <dgm:spPr/>
      <dgm:t>
        <a:bodyPr/>
        <a:lstStyle/>
        <a:p>
          <a:r>
            <a:rPr lang="sr-Cyrl-RS" sz="1600" i="0" dirty="0" smtClean="0">
              <a:solidFill>
                <a:srgbClr val="FF0000"/>
              </a:solidFill>
            </a:rPr>
            <a:t>Процена каријес ризика у 2. години</a:t>
          </a:r>
          <a:endParaRPr lang="en-US" sz="1600" i="0" dirty="0">
            <a:solidFill>
              <a:srgbClr val="FF0000"/>
            </a:solidFill>
          </a:endParaRPr>
        </a:p>
      </dgm:t>
    </dgm:pt>
    <dgm:pt modelId="{11BF6109-92F9-49C8-934E-84B3191118FC}" type="parTrans" cxnId="{8E1BCE63-2CF8-46F3-99EE-AC97C96EACB2}">
      <dgm:prSet/>
      <dgm:spPr/>
      <dgm:t>
        <a:bodyPr/>
        <a:lstStyle/>
        <a:p>
          <a:endParaRPr lang="en-US"/>
        </a:p>
      </dgm:t>
    </dgm:pt>
    <dgm:pt modelId="{CC738A2D-DA7B-4466-9F5B-E6C5EBAE3086}" type="sibTrans" cxnId="{8E1BCE63-2CF8-46F3-99EE-AC97C96EACB2}">
      <dgm:prSet/>
      <dgm:spPr/>
      <dgm:t>
        <a:bodyPr/>
        <a:lstStyle/>
        <a:p>
          <a:endParaRPr lang="en-US"/>
        </a:p>
      </dgm:t>
    </dgm:pt>
    <dgm:pt modelId="{82465E1A-C9A7-45BC-83C2-795BDE293605}">
      <dgm:prSet phldrT="[Text]" custT="1"/>
      <dgm:spPr/>
      <dgm:t>
        <a:bodyPr/>
        <a:lstStyle/>
        <a:p>
          <a:r>
            <a:rPr lang="sr-Cyrl-RS" sz="1600" dirty="0" smtClean="0"/>
            <a:t>Стоматолошки преглед у 6. години</a:t>
          </a:r>
          <a:endParaRPr lang="en-US" sz="1600" dirty="0"/>
        </a:p>
      </dgm:t>
    </dgm:pt>
    <dgm:pt modelId="{749F057B-4F73-4775-AC02-8DAE99916ED0}" type="parTrans" cxnId="{4016F407-4722-425A-8935-1780F68FEE29}">
      <dgm:prSet/>
      <dgm:spPr/>
      <dgm:t>
        <a:bodyPr/>
        <a:lstStyle/>
        <a:p>
          <a:endParaRPr lang="en-US"/>
        </a:p>
      </dgm:t>
    </dgm:pt>
    <dgm:pt modelId="{3C3EEFF9-12A9-449F-81A4-F76F9E016D84}" type="sibTrans" cxnId="{4016F407-4722-425A-8935-1780F68FEE29}">
      <dgm:prSet/>
      <dgm:spPr/>
      <dgm:t>
        <a:bodyPr/>
        <a:lstStyle/>
        <a:p>
          <a:endParaRPr lang="en-US"/>
        </a:p>
      </dgm:t>
    </dgm:pt>
    <dgm:pt modelId="{7C5C2C09-BA59-4F5C-8409-519AC64577C9}">
      <dgm:prSet phldrT="[Text]" custT="1"/>
      <dgm:spPr/>
      <dgm:t>
        <a:bodyPr/>
        <a:lstStyle/>
        <a:p>
          <a:r>
            <a:rPr lang="sr-Cyrl-RS" sz="1600" dirty="0" smtClean="0"/>
            <a:t>Стоматолошки преглед у 7. години</a:t>
          </a:r>
          <a:endParaRPr lang="en-US" sz="1600" dirty="0"/>
        </a:p>
      </dgm:t>
    </dgm:pt>
    <dgm:pt modelId="{67D21BB6-1E0E-4684-99B2-CFB485693EBE}" type="parTrans" cxnId="{45654DFB-EC4E-4B0E-8C2E-5777010440D7}">
      <dgm:prSet/>
      <dgm:spPr/>
      <dgm:t>
        <a:bodyPr/>
        <a:lstStyle/>
        <a:p>
          <a:endParaRPr lang="en-US"/>
        </a:p>
      </dgm:t>
    </dgm:pt>
    <dgm:pt modelId="{C8F2288E-B117-440B-B707-9E7ABA6C9689}" type="sibTrans" cxnId="{45654DFB-EC4E-4B0E-8C2E-5777010440D7}">
      <dgm:prSet/>
      <dgm:spPr/>
      <dgm:t>
        <a:bodyPr/>
        <a:lstStyle/>
        <a:p>
          <a:endParaRPr lang="en-US"/>
        </a:p>
      </dgm:t>
    </dgm:pt>
    <dgm:pt modelId="{E9450167-E599-4450-B3F7-275E22E86E58}">
      <dgm:prSet phldrT="[Text]" custT="1"/>
      <dgm:spPr/>
      <dgm:t>
        <a:bodyPr/>
        <a:lstStyle/>
        <a:p>
          <a:r>
            <a:rPr lang="sr-Cyrl-RS" sz="1600" i="0" dirty="0" smtClean="0">
              <a:solidFill>
                <a:srgbClr val="FF0000"/>
              </a:solidFill>
            </a:rPr>
            <a:t>Скрининг за ортодонске аномалије у 8. години</a:t>
          </a:r>
          <a:endParaRPr lang="en-US" sz="1600" i="0" dirty="0">
            <a:solidFill>
              <a:srgbClr val="FF0000"/>
            </a:solidFill>
          </a:endParaRPr>
        </a:p>
      </dgm:t>
    </dgm:pt>
    <dgm:pt modelId="{E2733F8B-0BC8-43C8-9981-70A3D07AA28D}" type="parTrans" cxnId="{ABA13268-6B2A-4608-AA3D-6430BF56B8E3}">
      <dgm:prSet/>
      <dgm:spPr/>
      <dgm:t>
        <a:bodyPr/>
        <a:lstStyle/>
        <a:p>
          <a:endParaRPr lang="en-US"/>
        </a:p>
      </dgm:t>
    </dgm:pt>
    <dgm:pt modelId="{6E5AA1E6-3BB2-46FF-90CC-60103A80E827}" type="sibTrans" cxnId="{ABA13268-6B2A-4608-AA3D-6430BF56B8E3}">
      <dgm:prSet/>
      <dgm:spPr/>
      <dgm:t>
        <a:bodyPr/>
        <a:lstStyle/>
        <a:p>
          <a:endParaRPr lang="en-US"/>
        </a:p>
      </dgm:t>
    </dgm:pt>
    <dgm:pt modelId="{80AB7831-0E1F-4EE4-A4F7-BFD7BC1E371E}">
      <dgm:prSet phldrT="[Text]" custT="1"/>
      <dgm:spPr/>
      <dgm:t>
        <a:bodyPr/>
        <a:lstStyle/>
        <a:p>
          <a:r>
            <a:rPr lang="sr-Cyrl-RS" sz="1600" dirty="0" smtClean="0"/>
            <a:t>Систематски стоматолошки преглед у 12. години</a:t>
          </a:r>
          <a:endParaRPr lang="en-US" sz="1600" dirty="0"/>
        </a:p>
      </dgm:t>
    </dgm:pt>
    <dgm:pt modelId="{DE664AAF-3B82-49AF-9ED9-960FADDDEC16}" type="parTrans" cxnId="{A930F15F-622D-4E83-BE2F-3711D71D56EC}">
      <dgm:prSet/>
      <dgm:spPr/>
      <dgm:t>
        <a:bodyPr/>
        <a:lstStyle/>
        <a:p>
          <a:endParaRPr lang="en-US"/>
        </a:p>
      </dgm:t>
    </dgm:pt>
    <dgm:pt modelId="{01EDC39F-CC83-40D5-8C70-6304C1A849EB}" type="sibTrans" cxnId="{A930F15F-622D-4E83-BE2F-3711D71D56EC}">
      <dgm:prSet/>
      <dgm:spPr/>
      <dgm:t>
        <a:bodyPr/>
        <a:lstStyle/>
        <a:p>
          <a:endParaRPr lang="en-US"/>
        </a:p>
      </dgm:t>
    </dgm:pt>
    <dgm:pt modelId="{28640940-D8F4-4E9B-A48F-D4E9643DACA7}">
      <dgm:prSet phldrT="[Text]" custT="1"/>
      <dgm:spPr/>
      <dgm:t>
        <a:bodyPr/>
        <a:lstStyle/>
        <a:p>
          <a:r>
            <a:rPr lang="sr-Cyrl-RS" sz="1600" i="0" dirty="0" smtClean="0">
              <a:solidFill>
                <a:srgbClr val="FF0000"/>
              </a:solidFill>
            </a:rPr>
            <a:t>Скрининг за ортоднске аномалије у 12. години</a:t>
          </a:r>
          <a:endParaRPr lang="en-US" sz="1600" i="0" dirty="0">
            <a:solidFill>
              <a:srgbClr val="FF0000"/>
            </a:solidFill>
          </a:endParaRPr>
        </a:p>
      </dgm:t>
    </dgm:pt>
    <dgm:pt modelId="{4B82B82A-FD68-42A4-83C6-75E3D9C72200}" type="parTrans" cxnId="{2FAEE934-6EAE-43F3-86E4-7EFE624F1EAF}">
      <dgm:prSet/>
      <dgm:spPr/>
      <dgm:t>
        <a:bodyPr/>
        <a:lstStyle/>
        <a:p>
          <a:endParaRPr lang="en-US"/>
        </a:p>
      </dgm:t>
    </dgm:pt>
    <dgm:pt modelId="{7E83977E-83F4-4981-978E-DB3DC7CE8050}" type="sibTrans" cxnId="{2FAEE934-6EAE-43F3-86E4-7EFE624F1EAF}">
      <dgm:prSet/>
      <dgm:spPr/>
      <dgm:t>
        <a:bodyPr/>
        <a:lstStyle/>
        <a:p>
          <a:endParaRPr lang="en-US"/>
        </a:p>
      </dgm:t>
    </dgm:pt>
    <dgm:pt modelId="{CC08A95D-3810-478B-9DE7-D6DADDF8DCDE}">
      <dgm:prSet phldrT="[Text]" custT="1"/>
      <dgm:spPr/>
      <dgm:t>
        <a:bodyPr/>
        <a:lstStyle/>
        <a:p>
          <a:r>
            <a:rPr lang="sr-Cyrl-RS" sz="1600" i="0" dirty="0" smtClean="0">
              <a:solidFill>
                <a:srgbClr val="FF0000"/>
              </a:solidFill>
            </a:rPr>
            <a:t>Процена ризика за парадонтозу у 14. години</a:t>
          </a:r>
          <a:endParaRPr lang="en-US" sz="1600" i="0" dirty="0">
            <a:solidFill>
              <a:srgbClr val="FF0000"/>
            </a:solidFill>
          </a:endParaRPr>
        </a:p>
      </dgm:t>
    </dgm:pt>
    <dgm:pt modelId="{14510CF3-7CD6-4CDE-992D-C81DB027A785}" type="parTrans" cxnId="{B055804E-8C8F-4A41-8A2A-AF428590078E}">
      <dgm:prSet/>
      <dgm:spPr/>
      <dgm:t>
        <a:bodyPr/>
        <a:lstStyle/>
        <a:p>
          <a:endParaRPr lang="en-US"/>
        </a:p>
      </dgm:t>
    </dgm:pt>
    <dgm:pt modelId="{C5B7443C-47CE-4A80-9F7A-09C9F7F90F52}" type="sibTrans" cxnId="{B055804E-8C8F-4A41-8A2A-AF428590078E}">
      <dgm:prSet/>
      <dgm:spPr/>
      <dgm:t>
        <a:bodyPr/>
        <a:lstStyle/>
        <a:p>
          <a:endParaRPr lang="en-US"/>
        </a:p>
      </dgm:t>
    </dgm:pt>
    <dgm:pt modelId="{53074383-D69D-41DD-95AF-8F6CD462ADD0}">
      <dgm:prSet phldrT="[Text]" custT="1"/>
      <dgm:spPr/>
      <dgm:t>
        <a:bodyPr/>
        <a:lstStyle/>
        <a:p>
          <a:r>
            <a:rPr lang="sr-Cyrl-RS" sz="1600" dirty="0" smtClean="0"/>
            <a:t>Стоматолошки прегелед у 16. години</a:t>
          </a:r>
          <a:endParaRPr lang="en-US" sz="1600" dirty="0"/>
        </a:p>
      </dgm:t>
    </dgm:pt>
    <dgm:pt modelId="{0799B78B-FBD7-40DC-AC20-5A5454C5EED6}" type="parTrans" cxnId="{DECBD4CC-C43B-4330-BCE3-47A58DA79660}">
      <dgm:prSet/>
      <dgm:spPr/>
      <dgm:t>
        <a:bodyPr/>
        <a:lstStyle/>
        <a:p>
          <a:endParaRPr lang="en-US"/>
        </a:p>
      </dgm:t>
    </dgm:pt>
    <dgm:pt modelId="{5C3B858A-B65E-40F3-BFEC-602DA4235DEF}" type="sibTrans" cxnId="{DECBD4CC-C43B-4330-BCE3-47A58DA79660}">
      <dgm:prSet/>
      <dgm:spPr/>
      <dgm:t>
        <a:bodyPr/>
        <a:lstStyle/>
        <a:p>
          <a:endParaRPr lang="en-US"/>
        </a:p>
      </dgm:t>
    </dgm:pt>
    <dgm:pt modelId="{C8B623B6-975D-4C8C-A781-1C3098356EDF}">
      <dgm:prSet phldrT="[Text]" custT="1"/>
      <dgm:spPr/>
      <dgm:t>
        <a:bodyPr/>
        <a:lstStyle/>
        <a:p>
          <a:r>
            <a:rPr lang="sr-Cyrl-RS" sz="1600" dirty="0" smtClean="0"/>
            <a:t>Стоматолошки преглед у 18. години</a:t>
          </a:r>
          <a:endParaRPr lang="en-US" sz="1600" dirty="0"/>
        </a:p>
      </dgm:t>
    </dgm:pt>
    <dgm:pt modelId="{158EB244-450B-42E5-BBDA-44AB1217F465}" type="parTrans" cxnId="{A47F196B-06DD-438F-803D-3EE824E01900}">
      <dgm:prSet/>
      <dgm:spPr/>
      <dgm:t>
        <a:bodyPr/>
        <a:lstStyle/>
        <a:p>
          <a:endParaRPr lang="en-US"/>
        </a:p>
      </dgm:t>
    </dgm:pt>
    <dgm:pt modelId="{43F22075-A492-4BAE-92FE-C70E29002BDD}" type="sibTrans" cxnId="{A47F196B-06DD-438F-803D-3EE824E01900}">
      <dgm:prSet/>
      <dgm:spPr/>
      <dgm:t>
        <a:bodyPr/>
        <a:lstStyle/>
        <a:p>
          <a:endParaRPr lang="en-US"/>
        </a:p>
      </dgm:t>
    </dgm:pt>
    <dgm:pt modelId="{9F0E2526-0280-45A2-B38D-BD0457875A22}">
      <dgm:prSet phldrT="[Text]" custT="1"/>
      <dgm:spPr/>
      <dgm:t>
        <a:bodyPr/>
        <a:lstStyle/>
        <a:p>
          <a:r>
            <a:rPr lang="sr-Cyrl-RS" sz="1600" dirty="0" smtClean="0"/>
            <a:t>Заливање фисура у периоду 6-7-8. година</a:t>
          </a:r>
          <a:endParaRPr lang="en-US" sz="1600" dirty="0"/>
        </a:p>
      </dgm:t>
    </dgm:pt>
    <dgm:pt modelId="{93E1C74E-477C-4D33-AB90-9AB036B18D9C}" type="parTrans" cxnId="{95881422-765F-40A3-B7EA-609A07C00146}">
      <dgm:prSet/>
      <dgm:spPr/>
      <dgm:t>
        <a:bodyPr/>
        <a:lstStyle/>
        <a:p>
          <a:endParaRPr lang="en-US"/>
        </a:p>
      </dgm:t>
    </dgm:pt>
    <dgm:pt modelId="{463F4602-F7EA-4EF0-95D1-1F0B82A4A4F3}" type="sibTrans" cxnId="{95881422-765F-40A3-B7EA-609A07C00146}">
      <dgm:prSet/>
      <dgm:spPr/>
      <dgm:t>
        <a:bodyPr/>
        <a:lstStyle/>
        <a:p>
          <a:endParaRPr lang="en-US"/>
        </a:p>
      </dgm:t>
    </dgm:pt>
    <dgm:pt modelId="{814C44A2-9268-43CA-8B12-C7EE06014089}">
      <dgm:prSet phldrT="[Text]" custT="1"/>
      <dgm:spPr/>
      <dgm:t>
        <a:bodyPr/>
        <a:lstStyle/>
        <a:p>
          <a:r>
            <a:rPr lang="sr-Cyrl-RS" sz="1600" dirty="0" smtClean="0"/>
            <a:t>Флуоризација у 12. години </a:t>
          </a:r>
          <a:endParaRPr lang="en-US" sz="1600" dirty="0"/>
        </a:p>
      </dgm:t>
    </dgm:pt>
    <dgm:pt modelId="{15A32CA2-416A-4E2D-AE7C-2FE1D21F913A}" type="parTrans" cxnId="{D9B4814A-77DD-4BFB-83F9-30C85C9ADFBA}">
      <dgm:prSet/>
      <dgm:spPr/>
      <dgm:t>
        <a:bodyPr/>
        <a:lstStyle/>
        <a:p>
          <a:endParaRPr lang="en-US"/>
        </a:p>
      </dgm:t>
    </dgm:pt>
    <dgm:pt modelId="{71F98520-D67B-4CDA-8E02-A2CAC547170C}" type="sibTrans" cxnId="{D9B4814A-77DD-4BFB-83F9-30C85C9ADFBA}">
      <dgm:prSet/>
      <dgm:spPr/>
      <dgm:t>
        <a:bodyPr/>
        <a:lstStyle/>
        <a:p>
          <a:endParaRPr lang="en-US"/>
        </a:p>
      </dgm:t>
    </dgm:pt>
    <dgm:pt modelId="{9974B990-5A8D-4967-9AD7-A548D509E9D5}" type="pres">
      <dgm:prSet presAssocID="{0F77B92E-370D-495A-AFC1-1E324CB0D0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7B55F8-2E9C-4933-AD64-D805201534A2}" type="pres">
      <dgm:prSet presAssocID="{6479669E-1E71-48B2-8E08-DB1CCF64D180}" presName="composite" presStyleCnt="0"/>
      <dgm:spPr/>
    </dgm:pt>
    <dgm:pt modelId="{F76019DE-4A98-477B-B374-984A8AB15AD1}" type="pres">
      <dgm:prSet presAssocID="{6479669E-1E71-48B2-8E08-DB1CCF64D180}" presName="parTx" presStyleLbl="alignNode1" presStyleIdx="0" presStyleCnt="2" custLinFactNeighborX="-1885" custLinFactNeighborY="3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F050D-FF57-42E1-A34C-22F1F37553B7}" type="pres">
      <dgm:prSet presAssocID="{6479669E-1E71-48B2-8E08-DB1CCF64D180}" presName="desTx" presStyleLbl="alignAccFollowNode1" presStyleIdx="0" presStyleCnt="2" custLinFactNeighborX="-377" custLinFactNeighborY="8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33284-8262-4A54-AC65-FF47A0EFC194}" type="pres">
      <dgm:prSet presAssocID="{8EDCBF05-8903-4D77-B889-619340EF3ADC}" presName="space" presStyleCnt="0"/>
      <dgm:spPr/>
    </dgm:pt>
    <dgm:pt modelId="{3AD25DC1-DE84-4799-9741-6209AB3C33E4}" type="pres">
      <dgm:prSet presAssocID="{2B623006-5357-4C62-A784-3422C49A50F7}" presName="composite" presStyleCnt="0"/>
      <dgm:spPr/>
    </dgm:pt>
    <dgm:pt modelId="{E00BD1B3-AF9E-4351-8180-41B0E7E58BE9}" type="pres">
      <dgm:prSet presAssocID="{2B623006-5357-4C62-A784-3422C49A50F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E171A-112D-48BA-8392-B68C545AD64D}" type="pres">
      <dgm:prSet presAssocID="{2B623006-5357-4C62-A784-3422C49A50F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BB2571-1395-4F16-B7C2-61606625D324}" type="presOf" srcId="{0F77B92E-370D-495A-AFC1-1E324CB0D066}" destId="{9974B990-5A8D-4967-9AD7-A548D509E9D5}" srcOrd="0" destOrd="0" presId="urn:microsoft.com/office/officeart/2005/8/layout/hList1"/>
    <dgm:cxn modelId="{4016F407-4722-425A-8935-1780F68FEE29}" srcId="{6479669E-1E71-48B2-8E08-DB1CCF64D180}" destId="{82465E1A-C9A7-45BC-83C2-795BDE293605}" srcOrd="2" destOrd="0" parTransId="{749F057B-4F73-4775-AC02-8DAE99916ED0}" sibTransId="{3C3EEFF9-12A9-449F-81A4-F76F9E016D84}"/>
    <dgm:cxn modelId="{5B5C081A-F71B-4237-BE39-595A367E6378}" type="presOf" srcId="{6479669E-1E71-48B2-8E08-DB1CCF64D180}" destId="{F76019DE-4A98-477B-B374-984A8AB15AD1}" srcOrd="0" destOrd="0" presId="urn:microsoft.com/office/officeart/2005/8/layout/hList1"/>
    <dgm:cxn modelId="{A47F196B-06DD-438F-803D-3EE824E01900}" srcId="{6479669E-1E71-48B2-8E08-DB1CCF64D180}" destId="{C8B623B6-975D-4C8C-A781-1C3098356EDF}" srcOrd="9" destOrd="0" parTransId="{158EB244-450B-42E5-BBDA-44AB1217F465}" sibTransId="{43F22075-A492-4BAE-92FE-C70E29002BDD}"/>
    <dgm:cxn modelId="{67A257A1-7513-409B-AD6D-0F3C6E896EC8}" type="presOf" srcId="{2B623006-5357-4C62-A784-3422C49A50F7}" destId="{E00BD1B3-AF9E-4351-8180-41B0E7E58BE9}" srcOrd="0" destOrd="0" presId="urn:microsoft.com/office/officeart/2005/8/layout/hList1"/>
    <dgm:cxn modelId="{5B39BAE6-666F-4DDF-8DF9-678C17818D6C}" type="presOf" srcId="{7C5C2C09-BA59-4F5C-8409-519AC64577C9}" destId="{2B5F050D-FF57-42E1-A34C-22F1F37553B7}" srcOrd="0" destOrd="3" presId="urn:microsoft.com/office/officeart/2005/8/layout/hList1"/>
    <dgm:cxn modelId="{22E6C069-5A6A-4150-9067-02367B0BC81E}" type="presOf" srcId="{80AB7831-0E1F-4EE4-A4F7-BFD7BC1E371E}" destId="{2B5F050D-FF57-42E1-A34C-22F1F37553B7}" srcOrd="0" destOrd="5" presId="urn:microsoft.com/office/officeart/2005/8/layout/hList1"/>
    <dgm:cxn modelId="{BCD6A012-FF52-4FD1-8443-0D65F026B992}" type="presOf" srcId="{E9450167-E599-4450-B3F7-275E22E86E58}" destId="{2B5F050D-FF57-42E1-A34C-22F1F37553B7}" srcOrd="0" destOrd="4" presId="urn:microsoft.com/office/officeart/2005/8/layout/hList1"/>
    <dgm:cxn modelId="{83FCD681-965A-46E2-9080-119F578C4624}" type="presOf" srcId="{B1EEE221-335B-45FA-867F-850FA87A7D87}" destId="{2B5F050D-FF57-42E1-A34C-22F1F37553B7}" srcOrd="0" destOrd="1" presId="urn:microsoft.com/office/officeart/2005/8/layout/hList1"/>
    <dgm:cxn modelId="{540D4522-DE86-48B6-8866-7FEC13414662}" srcId="{0F77B92E-370D-495A-AFC1-1E324CB0D066}" destId="{6479669E-1E71-48B2-8E08-DB1CCF64D180}" srcOrd="0" destOrd="0" parTransId="{D09DC76C-266D-4EDC-88F9-85891EFD1232}" sibTransId="{8EDCBF05-8903-4D77-B889-619340EF3ADC}"/>
    <dgm:cxn modelId="{5D44E4E9-9A61-42B9-9010-67B479BCAEDA}" srcId="{2B623006-5357-4C62-A784-3422C49A50F7}" destId="{930E0DFD-B54D-45E9-8660-A88F85FA6282}" srcOrd="0" destOrd="0" parTransId="{78F7F2D6-27B7-43B9-9BCD-A001B767AFEE}" sibTransId="{5E81A30F-0E4A-4E93-8C38-DD132415FA80}"/>
    <dgm:cxn modelId="{CEC50BF9-90B4-41A6-BEE7-9177B2138A86}" type="presOf" srcId="{A82AAA68-BD49-448F-B4D2-D008367CE43B}" destId="{2B5F050D-FF57-42E1-A34C-22F1F37553B7}" srcOrd="0" destOrd="0" presId="urn:microsoft.com/office/officeart/2005/8/layout/hList1"/>
    <dgm:cxn modelId="{F5FBB08B-40A3-46D5-BA9C-9A58F3A234A3}" type="presOf" srcId="{28640940-D8F4-4E9B-A48F-D4E9643DACA7}" destId="{2B5F050D-FF57-42E1-A34C-22F1F37553B7}" srcOrd="0" destOrd="6" presId="urn:microsoft.com/office/officeart/2005/8/layout/hList1"/>
    <dgm:cxn modelId="{9236996E-9350-4B02-835B-9F01AB8BA4D9}" type="presOf" srcId="{930E0DFD-B54D-45E9-8660-A88F85FA6282}" destId="{F01E171A-112D-48BA-8392-B68C545AD64D}" srcOrd="0" destOrd="0" presId="urn:microsoft.com/office/officeart/2005/8/layout/hList1"/>
    <dgm:cxn modelId="{ABA13268-6B2A-4608-AA3D-6430BF56B8E3}" srcId="{6479669E-1E71-48B2-8E08-DB1CCF64D180}" destId="{E9450167-E599-4450-B3F7-275E22E86E58}" srcOrd="4" destOrd="0" parTransId="{E2733F8B-0BC8-43C8-9981-70A3D07AA28D}" sibTransId="{6E5AA1E6-3BB2-46FF-90CC-60103A80E827}"/>
    <dgm:cxn modelId="{76194431-89D0-4069-9745-E029791E68CD}" type="presOf" srcId="{CC08A95D-3810-478B-9DE7-D6DADDF8DCDE}" destId="{2B5F050D-FF57-42E1-A34C-22F1F37553B7}" srcOrd="0" destOrd="7" presId="urn:microsoft.com/office/officeart/2005/8/layout/hList1"/>
    <dgm:cxn modelId="{DECBD4CC-C43B-4330-BCE3-47A58DA79660}" srcId="{6479669E-1E71-48B2-8E08-DB1CCF64D180}" destId="{53074383-D69D-41DD-95AF-8F6CD462ADD0}" srcOrd="8" destOrd="0" parTransId="{0799B78B-FBD7-40DC-AC20-5A5454C5EED6}" sibTransId="{5C3B858A-B65E-40F3-BFEC-602DA4235DEF}"/>
    <dgm:cxn modelId="{B398B509-C424-41A0-B6CB-C4C8B57B579C}" type="presOf" srcId="{53074383-D69D-41DD-95AF-8F6CD462ADD0}" destId="{2B5F050D-FF57-42E1-A34C-22F1F37553B7}" srcOrd="0" destOrd="8" presId="urn:microsoft.com/office/officeart/2005/8/layout/hList1"/>
    <dgm:cxn modelId="{95881422-765F-40A3-B7EA-609A07C00146}" srcId="{2B623006-5357-4C62-A784-3422C49A50F7}" destId="{9F0E2526-0280-45A2-B38D-BD0457875A22}" srcOrd="1" destOrd="0" parTransId="{93E1C74E-477C-4D33-AB90-9AB036B18D9C}" sibTransId="{463F4602-F7EA-4EF0-95D1-1F0B82A4A4F3}"/>
    <dgm:cxn modelId="{A930F15F-622D-4E83-BE2F-3711D71D56EC}" srcId="{6479669E-1E71-48B2-8E08-DB1CCF64D180}" destId="{80AB7831-0E1F-4EE4-A4F7-BFD7BC1E371E}" srcOrd="5" destOrd="0" parTransId="{DE664AAF-3B82-49AF-9ED9-960FADDDEC16}" sibTransId="{01EDC39F-CC83-40D5-8C70-6304C1A849EB}"/>
    <dgm:cxn modelId="{D9B4814A-77DD-4BFB-83F9-30C85C9ADFBA}" srcId="{2B623006-5357-4C62-A784-3422C49A50F7}" destId="{814C44A2-9268-43CA-8B12-C7EE06014089}" srcOrd="2" destOrd="0" parTransId="{15A32CA2-416A-4E2D-AE7C-2FE1D21F913A}" sibTransId="{71F98520-D67B-4CDA-8E02-A2CAC547170C}"/>
    <dgm:cxn modelId="{2B625C3B-F4C9-4594-8EC4-A64E410457E9}" type="presOf" srcId="{C8B623B6-975D-4C8C-A781-1C3098356EDF}" destId="{2B5F050D-FF57-42E1-A34C-22F1F37553B7}" srcOrd="0" destOrd="9" presId="urn:microsoft.com/office/officeart/2005/8/layout/hList1"/>
    <dgm:cxn modelId="{B055804E-8C8F-4A41-8A2A-AF428590078E}" srcId="{6479669E-1E71-48B2-8E08-DB1CCF64D180}" destId="{CC08A95D-3810-478B-9DE7-D6DADDF8DCDE}" srcOrd="7" destOrd="0" parTransId="{14510CF3-7CD6-4CDE-992D-C81DB027A785}" sibTransId="{C5B7443C-47CE-4A80-9F7A-09C9F7F90F52}"/>
    <dgm:cxn modelId="{2FAEE934-6EAE-43F3-86E4-7EFE624F1EAF}" srcId="{6479669E-1E71-48B2-8E08-DB1CCF64D180}" destId="{28640940-D8F4-4E9B-A48F-D4E9643DACA7}" srcOrd="6" destOrd="0" parTransId="{4B82B82A-FD68-42A4-83C6-75E3D9C72200}" sibTransId="{7E83977E-83F4-4981-978E-DB3DC7CE8050}"/>
    <dgm:cxn modelId="{2B33DCFC-7C60-42DC-94D6-0BE4973DDF2D}" type="presOf" srcId="{82465E1A-C9A7-45BC-83C2-795BDE293605}" destId="{2B5F050D-FF57-42E1-A34C-22F1F37553B7}" srcOrd="0" destOrd="2" presId="urn:microsoft.com/office/officeart/2005/8/layout/hList1"/>
    <dgm:cxn modelId="{EBDB87B8-ECF6-400B-BC7B-729C9B0206C4}" type="presOf" srcId="{9F0E2526-0280-45A2-B38D-BD0457875A22}" destId="{F01E171A-112D-48BA-8392-B68C545AD64D}" srcOrd="0" destOrd="1" presId="urn:microsoft.com/office/officeart/2005/8/layout/hList1"/>
    <dgm:cxn modelId="{E3C3A6EB-D45C-41BB-B492-622722E516BE}" srcId="{6479669E-1E71-48B2-8E08-DB1CCF64D180}" destId="{A82AAA68-BD49-448F-B4D2-D008367CE43B}" srcOrd="0" destOrd="0" parTransId="{C2A01C2C-95BC-4772-93F0-B56622E324BA}" sibTransId="{E315FB87-E56C-4076-BF35-2688158163D2}"/>
    <dgm:cxn modelId="{45654DFB-EC4E-4B0E-8C2E-5777010440D7}" srcId="{6479669E-1E71-48B2-8E08-DB1CCF64D180}" destId="{7C5C2C09-BA59-4F5C-8409-519AC64577C9}" srcOrd="3" destOrd="0" parTransId="{67D21BB6-1E0E-4684-99B2-CFB485693EBE}" sibTransId="{C8F2288E-B117-440B-B707-9E7ABA6C9689}"/>
    <dgm:cxn modelId="{1A519466-DD43-4131-91E2-DB9E3CFA8CE2}" type="presOf" srcId="{814C44A2-9268-43CA-8B12-C7EE06014089}" destId="{F01E171A-112D-48BA-8392-B68C545AD64D}" srcOrd="0" destOrd="2" presId="urn:microsoft.com/office/officeart/2005/8/layout/hList1"/>
    <dgm:cxn modelId="{4A56C4C3-9CC8-4C68-A2A3-1B662D007CE1}" srcId="{0F77B92E-370D-495A-AFC1-1E324CB0D066}" destId="{2B623006-5357-4C62-A784-3422C49A50F7}" srcOrd="1" destOrd="0" parTransId="{BE1922FC-E6AC-467D-BA36-585A0751C205}" sibTransId="{279E0814-919F-45EB-A4DA-7946D2C8AB46}"/>
    <dgm:cxn modelId="{8E1BCE63-2CF8-46F3-99EE-AC97C96EACB2}" srcId="{6479669E-1E71-48B2-8E08-DB1CCF64D180}" destId="{B1EEE221-335B-45FA-867F-850FA87A7D87}" srcOrd="1" destOrd="0" parTransId="{11BF6109-92F9-49C8-934E-84B3191118FC}" sibTransId="{CC738A2D-DA7B-4466-9F5B-E6C5EBAE3086}"/>
    <dgm:cxn modelId="{E7E7D2A1-4A8E-45DE-A62A-DD03781872EB}" type="presParOf" srcId="{9974B990-5A8D-4967-9AD7-A548D509E9D5}" destId="{EB7B55F8-2E9C-4933-AD64-D805201534A2}" srcOrd="0" destOrd="0" presId="urn:microsoft.com/office/officeart/2005/8/layout/hList1"/>
    <dgm:cxn modelId="{572AAEF8-3348-408E-8FD3-D91E18C93491}" type="presParOf" srcId="{EB7B55F8-2E9C-4933-AD64-D805201534A2}" destId="{F76019DE-4A98-477B-B374-984A8AB15AD1}" srcOrd="0" destOrd="0" presId="urn:microsoft.com/office/officeart/2005/8/layout/hList1"/>
    <dgm:cxn modelId="{39FBCD2C-DF17-46CD-974F-68FDFF153E17}" type="presParOf" srcId="{EB7B55F8-2E9C-4933-AD64-D805201534A2}" destId="{2B5F050D-FF57-42E1-A34C-22F1F37553B7}" srcOrd="1" destOrd="0" presId="urn:microsoft.com/office/officeart/2005/8/layout/hList1"/>
    <dgm:cxn modelId="{E957F3FC-9DF3-430C-A5B4-67865B9DDA42}" type="presParOf" srcId="{9974B990-5A8D-4967-9AD7-A548D509E9D5}" destId="{83833284-8262-4A54-AC65-FF47A0EFC194}" srcOrd="1" destOrd="0" presId="urn:microsoft.com/office/officeart/2005/8/layout/hList1"/>
    <dgm:cxn modelId="{A3542856-B8BD-4982-B863-1B528C9CC272}" type="presParOf" srcId="{9974B990-5A8D-4967-9AD7-A548D509E9D5}" destId="{3AD25DC1-DE84-4799-9741-6209AB3C33E4}" srcOrd="2" destOrd="0" presId="urn:microsoft.com/office/officeart/2005/8/layout/hList1"/>
    <dgm:cxn modelId="{12E2CE4D-26D7-4FE2-82C3-FEA92EDE853F}" type="presParOf" srcId="{3AD25DC1-DE84-4799-9741-6209AB3C33E4}" destId="{E00BD1B3-AF9E-4351-8180-41B0E7E58BE9}" srcOrd="0" destOrd="0" presId="urn:microsoft.com/office/officeart/2005/8/layout/hList1"/>
    <dgm:cxn modelId="{47481143-379A-4F29-8D5F-55599673000A}" type="presParOf" srcId="{3AD25DC1-DE84-4799-9741-6209AB3C33E4}" destId="{F01E171A-112D-48BA-8392-B68C545AD6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2C78A-BDC4-4C8D-8043-6FA657236667}">
      <dsp:nvSpPr>
        <dsp:cNvPr id="0" name=""/>
        <dsp:cNvSpPr/>
      </dsp:nvSpPr>
      <dsp:spPr>
        <a:xfrm>
          <a:off x="0" y="5417514"/>
          <a:ext cx="8602472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96DB9-DB2F-4FB7-A4C6-755A25B21EE7}">
      <dsp:nvSpPr>
        <dsp:cNvPr id="0" name=""/>
        <dsp:cNvSpPr/>
      </dsp:nvSpPr>
      <dsp:spPr>
        <a:xfrm>
          <a:off x="0" y="4047109"/>
          <a:ext cx="8602472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134E9-BBB5-41A2-9AA3-47152C78283E}">
      <dsp:nvSpPr>
        <dsp:cNvPr id="0" name=""/>
        <dsp:cNvSpPr/>
      </dsp:nvSpPr>
      <dsp:spPr>
        <a:xfrm>
          <a:off x="0" y="2676704"/>
          <a:ext cx="8602472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35DA6-EB91-4F27-A935-87C5B8B68A82}">
      <dsp:nvSpPr>
        <dsp:cNvPr id="0" name=""/>
        <dsp:cNvSpPr/>
      </dsp:nvSpPr>
      <dsp:spPr>
        <a:xfrm>
          <a:off x="0" y="1306300"/>
          <a:ext cx="8602472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B61BA-294D-452A-A202-95BCA1CB08F7}">
      <dsp:nvSpPr>
        <dsp:cNvPr id="0" name=""/>
        <dsp:cNvSpPr/>
      </dsp:nvSpPr>
      <dsp:spPr>
        <a:xfrm>
          <a:off x="2236642" y="1152"/>
          <a:ext cx="6365829" cy="1305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7E4AD-FB82-4E57-AC04-0B814985B8B7}">
      <dsp:nvSpPr>
        <dsp:cNvPr id="0" name=""/>
        <dsp:cNvSpPr/>
      </dsp:nvSpPr>
      <dsp:spPr>
        <a:xfrm>
          <a:off x="0" y="0"/>
          <a:ext cx="2236642" cy="1305147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700" kern="1200" dirty="0" smtClean="0"/>
            <a:t>Регистрација</a:t>
          </a:r>
          <a:endParaRPr lang="en-US" sz="2700" kern="1200" dirty="0"/>
        </a:p>
      </dsp:txBody>
      <dsp:txXfrm>
        <a:off x="63723" y="63723"/>
        <a:ext cx="2109196" cy="1241424"/>
      </dsp:txXfrm>
    </dsp:sp>
    <dsp:sp modelId="{A23F49EC-72CF-4A5E-B78A-751876F2E3AC}">
      <dsp:nvSpPr>
        <dsp:cNvPr id="0" name=""/>
        <dsp:cNvSpPr/>
      </dsp:nvSpPr>
      <dsp:spPr>
        <a:xfrm>
          <a:off x="2236642" y="1371557"/>
          <a:ext cx="6365829" cy="1305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66AC6-22DC-4C91-B580-05218FED9779}">
      <dsp:nvSpPr>
        <dsp:cNvPr id="0" name=""/>
        <dsp:cNvSpPr/>
      </dsp:nvSpPr>
      <dsp:spPr>
        <a:xfrm>
          <a:off x="0" y="1371557"/>
          <a:ext cx="2236642" cy="1305147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700" kern="1200" dirty="0" smtClean="0"/>
            <a:t>Ефикасност</a:t>
          </a:r>
          <a:endParaRPr lang="en-US" sz="2700" kern="1200" dirty="0"/>
        </a:p>
      </dsp:txBody>
      <dsp:txXfrm>
        <a:off x="63723" y="1435280"/>
        <a:ext cx="2109196" cy="1241424"/>
      </dsp:txXfrm>
    </dsp:sp>
    <dsp:sp modelId="{13D3C90E-F22A-457B-A906-6C2D2B59E2A9}">
      <dsp:nvSpPr>
        <dsp:cNvPr id="0" name=""/>
        <dsp:cNvSpPr/>
      </dsp:nvSpPr>
      <dsp:spPr>
        <a:xfrm>
          <a:off x="2236642" y="2741962"/>
          <a:ext cx="6365829" cy="1305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2B303-FE57-440D-90AD-440B5A2227E4}">
      <dsp:nvSpPr>
        <dsp:cNvPr id="0" name=""/>
        <dsp:cNvSpPr/>
      </dsp:nvSpPr>
      <dsp:spPr>
        <a:xfrm>
          <a:off x="0" y="2741962"/>
          <a:ext cx="2236642" cy="1305147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700" kern="1200" dirty="0" smtClean="0"/>
            <a:t>Квалитет</a:t>
          </a:r>
          <a:endParaRPr lang="en-US" sz="2700" kern="1200" dirty="0"/>
        </a:p>
      </dsp:txBody>
      <dsp:txXfrm>
        <a:off x="63723" y="2805685"/>
        <a:ext cx="2109196" cy="1241424"/>
      </dsp:txXfrm>
    </dsp:sp>
    <dsp:sp modelId="{EDE75631-1A47-4674-8DA0-AC9B0E3CCBBD}">
      <dsp:nvSpPr>
        <dsp:cNvPr id="0" name=""/>
        <dsp:cNvSpPr/>
      </dsp:nvSpPr>
      <dsp:spPr>
        <a:xfrm>
          <a:off x="2236642" y="4112366"/>
          <a:ext cx="6365829" cy="1305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907EC-451C-4D03-9E4C-3D5B604FC5AB}">
      <dsp:nvSpPr>
        <dsp:cNvPr id="0" name=""/>
        <dsp:cNvSpPr/>
      </dsp:nvSpPr>
      <dsp:spPr>
        <a:xfrm>
          <a:off x="0" y="4112366"/>
          <a:ext cx="2236642" cy="1305147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700" kern="1200" dirty="0" smtClean="0"/>
            <a:t>ДТП </a:t>
          </a:r>
          <a:endParaRPr lang="en-US" sz="2700" kern="1200" dirty="0"/>
        </a:p>
      </dsp:txBody>
      <dsp:txXfrm>
        <a:off x="63723" y="4176089"/>
        <a:ext cx="2109196" cy="1241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48650-5959-4D3D-92CE-EB56E12E0930}">
      <dsp:nvSpPr>
        <dsp:cNvPr id="0" name=""/>
        <dsp:cNvSpPr/>
      </dsp:nvSpPr>
      <dsp:spPr>
        <a:xfrm>
          <a:off x="4438" y="17364"/>
          <a:ext cx="2668784" cy="6556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Скрининзи </a:t>
          </a:r>
          <a:endParaRPr lang="en-US" sz="1800" b="1" kern="1200" dirty="0"/>
        </a:p>
      </dsp:txBody>
      <dsp:txXfrm>
        <a:off x="4438" y="17364"/>
        <a:ext cx="2668784" cy="655678"/>
      </dsp:txXfrm>
    </dsp:sp>
    <dsp:sp modelId="{B6384AB0-895A-46E8-98C1-9B9EA674F644}">
      <dsp:nvSpPr>
        <dsp:cNvPr id="0" name=""/>
        <dsp:cNvSpPr/>
      </dsp:nvSpPr>
      <dsp:spPr>
        <a:xfrm>
          <a:off x="4438" y="673042"/>
          <a:ext cx="2668784" cy="259228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Скрининг за дијабетес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Скрининг за ризик од КВБ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Скрининг за депресију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Скрининг за карцином колона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4438" y="673042"/>
        <a:ext cx="2668784" cy="2592287"/>
      </dsp:txXfrm>
    </dsp:sp>
    <dsp:sp modelId="{D2E17075-C9A9-4BD9-84ED-A49FC50EE337}">
      <dsp:nvSpPr>
        <dsp:cNvPr id="0" name=""/>
        <dsp:cNvSpPr/>
      </dsp:nvSpPr>
      <dsp:spPr>
        <a:xfrm>
          <a:off x="3046852" y="17364"/>
          <a:ext cx="2668784" cy="6556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Дијабетес</a:t>
          </a:r>
          <a:endParaRPr lang="en-US" sz="1800" b="1" kern="1200" dirty="0"/>
        </a:p>
      </dsp:txBody>
      <dsp:txXfrm>
        <a:off x="3046852" y="17364"/>
        <a:ext cx="2668784" cy="655678"/>
      </dsp:txXfrm>
    </dsp:sp>
    <dsp:sp modelId="{A5422D0D-1BA1-4C80-8150-26E91629D540}">
      <dsp:nvSpPr>
        <dsp:cNvPr id="0" name=""/>
        <dsp:cNvSpPr/>
      </dsp:nvSpPr>
      <dsp:spPr>
        <a:xfrm>
          <a:off x="3046852" y="673042"/>
          <a:ext cx="2668784" cy="259228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</a:t>
          </a:r>
          <a:r>
            <a:rPr lang="en-US" sz="1800" b="1" i="0" kern="1200" dirty="0" smtClean="0"/>
            <a:t>HbA1C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</a:t>
          </a:r>
          <a:r>
            <a:rPr lang="sr-Cyrl-RS" sz="1800" kern="1200" smtClean="0"/>
            <a:t>ерење </a:t>
          </a:r>
          <a:r>
            <a:rPr lang="sr-Cyrl-RS" sz="1800" kern="1200" dirty="0" smtClean="0"/>
            <a:t>ЛДЛ холестерола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Преглед очног дна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Преглед стопала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притиска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Савет</a:t>
          </a:r>
          <a:endParaRPr lang="en-US" sz="1800" kern="1200" dirty="0"/>
        </a:p>
      </dsp:txBody>
      <dsp:txXfrm>
        <a:off x="3046852" y="673042"/>
        <a:ext cx="2668784" cy="2592287"/>
      </dsp:txXfrm>
    </dsp:sp>
    <dsp:sp modelId="{CF150734-6DF6-4AEC-A3D9-37509CC7012F}">
      <dsp:nvSpPr>
        <dsp:cNvPr id="0" name=""/>
        <dsp:cNvSpPr/>
      </dsp:nvSpPr>
      <dsp:spPr>
        <a:xfrm>
          <a:off x="6089266" y="17364"/>
          <a:ext cx="2668784" cy="6556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Хипертензија</a:t>
          </a:r>
          <a:endParaRPr lang="en-US" sz="1800" b="1" kern="1200" dirty="0"/>
        </a:p>
      </dsp:txBody>
      <dsp:txXfrm>
        <a:off x="6089266" y="17364"/>
        <a:ext cx="2668784" cy="655678"/>
      </dsp:txXfrm>
    </dsp:sp>
    <dsp:sp modelId="{1A94263C-A69E-4FF1-9ABF-E4E21B96591F}">
      <dsp:nvSpPr>
        <dsp:cNvPr id="0" name=""/>
        <dsp:cNvSpPr/>
      </dsp:nvSpPr>
      <dsp:spPr>
        <a:xfrm>
          <a:off x="6089266" y="673042"/>
          <a:ext cx="2668784" cy="259228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глукозе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холестерола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притиска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ЕКГ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Савет</a:t>
          </a:r>
          <a:endParaRPr lang="en-US" sz="1800" kern="1200" dirty="0"/>
        </a:p>
      </dsp:txBody>
      <dsp:txXfrm>
        <a:off x="6089266" y="673042"/>
        <a:ext cx="2668784" cy="2592287"/>
      </dsp:txXfrm>
    </dsp:sp>
    <dsp:sp modelId="{2B5650A9-22D2-486A-818D-E31196BFC8C8}">
      <dsp:nvSpPr>
        <dsp:cNvPr id="0" name=""/>
        <dsp:cNvSpPr/>
      </dsp:nvSpPr>
      <dsp:spPr>
        <a:xfrm>
          <a:off x="9131681" y="17364"/>
          <a:ext cx="2668784" cy="6556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Статус после инфаркта миокарда</a:t>
          </a:r>
          <a:endParaRPr lang="en-US" sz="1800" b="1" kern="1200" dirty="0"/>
        </a:p>
      </dsp:txBody>
      <dsp:txXfrm>
        <a:off x="9131681" y="17364"/>
        <a:ext cx="2668784" cy="655678"/>
      </dsp:txXfrm>
    </dsp:sp>
    <dsp:sp modelId="{E41A2C99-C36F-4697-9AF9-707C8C504310}">
      <dsp:nvSpPr>
        <dsp:cNvPr id="0" name=""/>
        <dsp:cNvSpPr/>
      </dsp:nvSpPr>
      <dsp:spPr>
        <a:xfrm>
          <a:off x="9131681" y="673042"/>
          <a:ext cx="2668784" cy="259228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smtClean="0"/>
            <a:t>Мерење глукозе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холестерола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ЛДЛ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ХДЛ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триглицерида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dirty="0" smtClean="0"/>
            <a:t>Мерење притиска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smtClean="0"/>
            <a:t>ЕКГ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800" kern="1200" smtClean="0"/>
            <a:t>Савет</a:t>
          </a:r>
          <a:endParaRPr lang="en-US" sz="1800" kern="1200" dirty="0"/>
        </a:p>
      </dsp:txBody>
      <dsp:txXfrm>
        <a:off x="9131681" y="673042"/>
        <a:ext cx="2668784" cy="25922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6019DE-4A98-477B-B374-984A8AB15AD1}">
      <dsp:nvSpPr>
        <dsp:cNvPr id="0" name=""/>
        <dsp:cNvSpPr/>
      </dsp:nvSpPr>
      <dsp:spPr>
        <a:xfrm>
          <a:off x="54" y="114546"/>
          <a:ext cx="5219315" cy="432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Превентивни прегледи</a:t>
          </a:r>
          <a:endParaRPr lang="en-US" sz="1800" b="1" kern="1200" dirty="0"/>
        </a:p>
      </dsp:txBody>
      <dsp:txXfrm>
        <a:off x="54" y="114546"/>
        <a:ext cx="5219315" cy="432000"/>
      </dsp:txXfrm>
    </dsp:sp>
    <dsp:sp modelId="{2B5F050D-FF57-42E1-A34C-22F1F37553B7}">
      <dsp:nvSpPr>
        <dsp:cNvPr id="0" name=""/>
        <dsp:cNvSpPr/>
      </dsp:nvSpPr>
      <dsp:spPr>
        <a:xfrm>
          <a:off x="0" y="564981"/>
          <a:ext cx="5219315" cy="21411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3 превентивна прегледа у 1. години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2 превентивна прегледа у 2. години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1 превентивни преглед у 4. години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1 превентивни преглед у 7. години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1 превентивни преглед у 14. години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1 превентивни преглед у 16. години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1 превентивни преглед у 18. години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/>
            <a:t>Савет о исхрани гојазне (и предгојазне) деце и омладине </a:t>
          </a:r>
          <a:endParaRPr lang="en-US" sz="1500" kern="1200" dirty="0"/>
        </a:p>
      </dsp:txBody>
      <dsp:txXfrm>
        <a:off x="0" y="564981"/>
        <a:ext cx="5219315" cy="2141100"/>
      </dsp:txXfrm>
    </dsp:sp>
    <dsp:sp modelId="{E00BD1B3-AF9E-4351-8180-41B0E7E58BE9}">
      <dsp:nvSpPr>
        <dsp:cNvPr id="0" name=""/>
        <dsp:cNvSpPr/>
      </dsp:nvSpPr>
      <dsp:spPr>
        <a:xfrm>
          <a:off x="5950074" y="114546"/>
          <a:ext cx="5219315" cy="432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Вакцинација</a:t>
          </a:r>
          <a:r>
            <a:rPr lang="sr-Cyrl-RS" sz="1600" b="1" kern="1200" dirty="0" smtClean="0"/>
            <a:t> </a:t>
          </a:r>
          <a:endParaRPr lang="en-US" sz="1600" b="1" kern="1200" dirty="0"/>
        </a:p>
      </dsp:txBody>
      <dsp:txXfrm>
        <a:off x="5950074" y="114546"/>
        <a:ext cx="5219315" cy="432000"/>
      </dsp:txXfrm>
    </dsp:sp>
    <dsp:sp modelId="{F01E171A-112D-48BA-8392-B68C545AD64D}">
      <dsp:nvSpPr>
        <dsp:cNvPr id="0" name=""/>
        <dsp:cNvSpPr/>
      </dsp:nvSpPr>
      <dsp:spPr>
        <a:xfrm>
          <a:off x="5950074" y="546546"/>
          <a:ext cx="5219315" cy="21411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>
              <a:solidFill>
                <a:srgbClr val="FF0000"/>
              </a:solidFill>
            </a:rPr>
            <a:t>Вакцинација у 1. години</a:t>
          </a:r>
          <a:endParaRPr lang="en-US" sz="1500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>
              <a:solidFill>
                <a:srgbClr val="FF0000"/>
              </a:solidFill>
            </a:rPr>
            <a:t>Вакцинација у 2. и 3. години</a:t>
          </a:r>
          <a:endParaRPr lang="en-US" sz="1500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>
              <a:solidFill>
                <a:srgbClr val="FF0000"/>
              </a:solidFill>
            </a:rPr>
            <a:t>Вакцинација у 7. и 8. години </a:t>
          </a:r>
          <a:endParaRPr lang="en-US" sz="1500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kern="1200" dirty="0" smtClean="0">
              <a:solidFill>
                <a:srgbClr val="FF0000"/>
              </a:solidFill>
            </a:rPr>
            <a:t>Вакцинација у 14. и 15. години </a:t>
          </a:r>
          <a:endParaRPr lang="en-US" sz="1500" kern="1200" dirty="0">
            <a:solidFill>
              <a:srgbClr val="FF0000"/>
            </a:solidFill>
          </a:endParaRPr>
        </a:p>
      </dsp:txBody>
      <dsp:txXfrm>
        <a:off x="5950074" y="546546"/>
        <a:ext cx="5219315" cy="21411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C55F4-85AE-48C1-81C9-3B11B1C30EDE}">
      <dsp:nvSpPr>
        <dsp:cNvPr id="0" name=""/>
        <dsp:cNvSpPr/>
      </dsp:nvSpPr>
      <dsp:spPr>
        <a:xfrm>
          <a:off x="3656" y="6604"/>
          <a:ext cx="3564961" cy="54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Превентивни прегледи</a:t>
          </a:r>
          <a:endParaRPr lang="en-US" sz="1800" b="1" kern="1200" dirty="0"/>
        </a:p>
      </dsp:txBody>
      <dsp:txXfrm>
        <a:off x="3656" y="6604"/>
        <a:ext cx="3564961" cy="547200"/>
      </dsp:txXfrm>
    </dsp:sp>
    <dsp:sp modelId="{A2EC3972-2672-4FF4-8107-B96AB8641EE2}">
      <dsp:nvSpPr>
        <dsp:cNvPr id="0" name=""/>
        <dsp:cNvSpPr/>
      </dsp:nvSpPr>
      <dsp:spPr>
        <a:xfrm>
          <a:off x="3656" y="553804"/>
          <a:ext cx="3564961" cy="119956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Савет за планирање породице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Превентивни преглед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Инспекција и палпаторни преглед дојке </a:t>
          </a:r>
          <a:endParaRPr lang="en-US" sz="1600" kern="1200" dirty="0"/>
        </a:p>
      </dsp:txBody>
      <dsp:txXfrm>
        <a:off x="3656" y="553804"/>
        <a:ext cx="3564961" cy="1199564"/>
      </dsp:txXfrm>
    </dsp:sp>
    <dsp:sp modelId="{04EBCFE3-1432-447F-99A9-056F719A4573}">
      <dsp:nvSpPr>
        <dsp:cNvPr id="0" name=""/>
        <dsp:cNvSpPr/>
      </dsp:nvSpPr>
      <dsp:spPr>
        <a:xfrm>
          <a:off x="4067712" y="6604"/>
          <a:ext cx="3564961" cy="54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Скрининзи</a:t>
          </a:r>
          <a:endParaRPr lang="en-US" sz="1800" b="1" kern="1200" dirty="0"/>
        </a:p>
      </dsp:txBody>
      <dsp:txXfrm>
        <a:off x="4067712" y="6604"/>
        <a:ext cx="3564961" cy="547200"/>
      </dsp:txXfrm>
    </dsp:sp>
    <dsp:sp modelId="{1E6BECA9-752A-45A5-B0C2-53217542B42C}">
      <dsp:nvSpPr>
        <dsp:cNvPr id="0" name=""/>
        <dsp:cNvSpPr/>
      </dsp:nvSpPr>
      <dsp:spPr>
        <a:xfrm>
          <a:off x="4067712" y="553804"/>
          <a:ext cx="3564961" cy="119956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Скрининг за карцином дојке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Скрининг за карциниом грлића материце </a:t>
          </a:r>
          <a:endParaRPr lang="en-US" sz="1600" kern="1200" dirty="0"/>
        </a:p>
      </dsp:txBody>
      <dsp:txXfrm>
        <a:off x="4067712" y="553804"/>
        <a:ext cx="3564961" cy="1199564"/>
      </dsp:txXfrm>
    </dsp:sp>
    <dsp:sp modelId="{90EEE909-CA48-4F09-B4C9-5F451142D1E2}">
      <dsp:nvSpPr>
        <dsp:cNvPr id="0" name=""/>
        <dsp:cNvSpPr/>
      </dsp:nvSpPr>
      <dsp:spPr>
        <a:xfrm>
          <a:off x="8131768" y="6604"/>
          <a:ext cx="3564961" cy="54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Праћење трудница</a:t>
          </a:r>
          <a:endParaRPr lang="en-US" sz="1800" b="1" kern="1200" dirty="0"/>
        </a:p>
      </dsp:txBody>
      <dsp:txXfrm>
        <a:off x="8131768" y="6604"/>
        <a:ext cx="3564961" cy="547200"/>
      </dsp:txXfrm>
    </dsp:sp>
    <dsp:sp modelId="{66B24C9E-2449-45AE-B681-60106D1B21AA}">
      <dsp:nvSpPr>
        <dsp:cNvPr id="0" name=""/>
        <dsp:cNvSpPr/>
      </dsp:nvSpPr>
      <dsp:spPr>
        <a:xfrm>
          <a:off x="8131768" y="553804"/>
          <a:ext cx="3564961" cy="119956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Савет за здраво понашање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Циљани преглед за ЕПХ гестозу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Циљани преглед за гестацијски дијабетес</a:t>
          </a:r>
          <a:endParaRPr lang="en-US" sz="1600" kern="1200" dirty="0"/>
        </a:p>
      </dsp:txBody>
      <dsp:txXfrm>
        <a:off x="8131768" y="553804"/>
        <a:ext cx="3564961" cy="11995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6019DE-4A98-477B-B374-984A8AB15AD1}">
      <dsp:nvSpPr>
        <dsp:cNvPr id="0" name=""/>
        <dsp:cNvSpPr/>
      </dsp:nvSpPr>
      <dsp:spPr>
        <a:xfrm>
          <a:off x="0" y="17790"/>
          <a:ext cx="5219315" cy="460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Превентивни прегледи</a:t>
          </a:r>
          <a:endParaRPr lang="en-US" sz="1800" b="1" kern="1200" dirty="0"/>
        </a:p>
      </dsp:txBody>
      <dsp:txXfrm>
        <a:off x="0" y="17790"/>
        <a:ext cx="5219315" cy="460800"/>
      </dsp:txXfrm>
    </dsp:sp>
    <dsp:sp modelId="{2B5F050D-FF57-42E1-A34C-22F1F37553B7}">
      <dsp:nvSpPr>
        <dsp:cNvPr id="0" name=""/>
        <dsp:cNvSpPr/>
      </dsp:nvSpPr>
      <dsp:spPr>
        <a:xfrm>
          <a:off x="0" y="461424"/>
          <a:ext cx="5219315" cy="281088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Стоматолошки преглед у 2. години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i="0" kern="1200" dirty="0" smtClean="0">
              <a:solidFill>
                <a:srgbClr val="FF0000"/>
              </a:solidFill>
            </a:rPr>
            <a:t>Процена каријес ризика у 2. години</a:t>
          </a:r>
          <a:endParaRPr lang="en-US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Стоматолошки преглед у 6. години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Стоматолошки преглед у 7. години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i="0" kern="1200" dirty="0" smtClean="0">
              <a:solidFill>
                <a:srgbClr val="FF0000"/>
              </a:solidFill>
            </a:rPr>
            <a:t>Скрининг за ортодонске аномалије у 8. години</a:t>
          </a:r>
          <a:endParaRPr lang="en-US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Систематски стоматолошки преглед у 12. години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i="0" kern="1200" dirty="0" smtClean="0">
              <a:solidFill>
                <a:srgbClr val="FF0000"/>
              </a:solidFill>
            </a:rPr>
            <a:t>Скрининг за ортоднске аномалије у 12. години</a:t>
          </a:r>
          <a:endParaRPr lang="en-US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i="0" kern="1200" dirty="0" smtClean="0">
              <a:solidFill>
                <a:srgbClr val="FF0000"/>
              </a:solidFill>
            </a:rPr>
            <a:t>Процена ризика за парадонтозу у 14. години</a:t>
          </a:r>
          <a:endParaRPr lang="en-US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Стоматолошки прегелед у 16. години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Стоматолошки преглед у 18. години</a:t>
          </a:r>
          <a:endParaRPr lang="en-US" sz="1600" kern="1200" dirty="0"/>
        </a:p>
      </dsp:txBody>
      <dsp:txXfrm>
        <a:off x="0" y="461424"/>
        <a:ext cx="5219315" cy="2810880"/>
      </dsp:txXfrm>
    </dsp:sp>
    <dsp:sp modelId="{E00BD1B3-AF9E-4351-8180-41B0E7E58BE9}">
      <dsp:nvSpPr>
        <dsp:cNvPr id="0" name=""/>
        <dsp:cNvSpPr/>
      </dsp:nvSpPr>
      <dsp:spPr>
        <a:xfrm>
          <a:off x="5950074" y="312"/>
          <a:ext cx="5219315" cy="460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/>
            <a:t>Превентивне интервенције</a:t>
          </a:r>
          <a:endParaRPr lang="en-US" sz="2000" b="1" kern="1200" dirty="0"/>
        </a:p>
      </dsp:txBody>
      <dsp:txXfrm>
        <a:off x="5950074" y="312"/>
        <a:ext cx="5219315" cy="460800"/>
      </dsp:txXfrm>
    </dsp:sp>
    <dsp:sp modelId="{F01E171A-112D-48BA-8392-B68C545AD64D}">
      <dsp:nvSpPr>
        <dsp:cNvPr id="0" name=""/>
        <dsp:cNvSpPr/>
      </dsp:nvSpPr>
      <dsp:spPr>
        <a:xfrm>
          <a:off x="5950074" y="461112"/>
          <a:ext cx="5219315" cy="281088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Флуоризација у 7. години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Заливање фисура у периоду 6-7-8. година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kern="1200" dirty="0" smtClean="0"/>
            <a:t>Флуоризација у 12. години </a:t>
          </a:r>
          <a:endParaRPr lang="en-US" sz="1600" kern="1200" dirty="0"/>
        </a:p>
      </dsp:txBody>
      <dsp:txXfrm>
        <a:off x="5950074" y="461112"/>
        <a:ext cx="5219315" cy="281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21-May-20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21-May-20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21-May-20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kapitacija.pilot@rfzo.rs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КАПИТАЦИОНА ФОРМУЛА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28800" y="5120640"/>
            <a:ext cx="8534400" cy="1600200"/>
          </a:xfrm>
        </p:spPr>
        <p:txBody>
          <a:bodyPr/>
          <a:lstStyle/>
          <a:p>
            <a:endParaRPr lang="sr-Cyrl-RS" dirty="0" smtClean="0"/>
          </a:p>
          <a:p>
            <a:endParaRPr lang="sr-Cyrl-R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83408" y="3373645"/>
            <a:ext cx="6425184" cy="49244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sr-Cyrl-RS" sz="2600" b="1" dirty="0" smtClean="0">
                <a:solidFill>
                  <a:schemeClr val="tx2"/>
                </a:solidFill>
              </a:rPr>
              <a:t>СМЕРНИЦЕ ЗА ЗДРАВСТВЕНЕ УСТАНОВЕ</a:t>
            </a:r>
            <a:endParaRPr lang="en-US" sz="2600" b="1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26" y="4919411"/>
            <a:ext cx="2170364" cy="14082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590" y="4818818"/>
            <a:ext cx="2072820" cy="16094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53000" y="4079111"/>
            <a:ext cx="228600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dirty="0">
                <a:solidFill>
                  <a:srgbClr val="696464"/>
                </a:solidFill>
              </a:rPr>
              <a:t>м</a:t>
            </a:r>
            <a:r>
              <a:rPr lang="sr-Cyrl-RS" dirty="0" smtClean="0">
                <a:solidFill>
                  <a:srgbClr val="696464"/>
                </a:solidFill>
              </a:rPr>
              <a:t>арт 2020. године</a:t>
            </a:r>
            <a:endParaRPr lang="en-US" dirty="0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108155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КВАЛИТЕТ – ПЕДИЈАТРИЈА 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14596922"/>
              </p:ext>
            </p:extLst>
          </p:nvPr>
        </p:nvGraphicFramePr>
        <p:xfrm>
          <a:off x="412955" y="1297859"/>
          <a:ext cx="11169445" cy="2802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47235" y="1404676"/>
            <a:ext cx="739525" cy="34189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2956" y="4261134"/>
            <a:ext cx="11169444" cy="2031325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b="1" dirty="0" smtClean="0"/>
              <a:t>ВАЖНО:</a:t>
            </a:r>
          </a:p>
          <a:p>
            <a:r>
              <a:rPr lang="sr-Cyrl-RS" dirty="0" smtClean="0"/>
              <a:t>- УЗ преглед кукова се сада кроз критеријум ДТП рачуна за све пацијенте</a:t>
            </a:r>
          </a:p>
          <a:p>
            <a:r>
              <a:rPr lang="sr-Cyrl-RS" dirty="0" smtClean="0"/>
              <a:t>- Због проблема са здравственим књижицама, смањен је број превентивних прегледа који се рачуна у 1. години</a:t>
            </a:r>
          </a:p>
          <a:p>
            <a:r>
              <a:rPr lang="sr-Cyrl-RS" dirty="0" smtClean="0"/>
              <a:t>- Систематски прегледи се поред критеријума КВАЛИТЕТ, рачунају и у критеријуму ДТП за све пацијенте</a:t>
            </a:r>
          </a:p>
          <a:p>
            <a:r>
              <a:rPr lang="sr-Cyrl-RS" dirty="0" smtClean="0">
                <a:solidFill>
                  <a:srgbClr val="FF0000"/>
                </a:solidFill>
              </a:rPr>
              <a:t>-</a:t>
            </a:r>
            <a:r>
              <a:rPr lang="sr-Cyrl-RS" dirty="0" smtClean="0"/>
              <a:t> </a:t>
            </a:r>
            <a:r>
              <a:rPr lang="sr-Cyrl-RS" dirty="0" smtClean="0">
                <a:solidFill>
                  <a:srgbClr val="FF0000"/>
                </a:solidFill>
              </a:rPr>
              <a:t>Веома је важно правилно фактурисати вакцинацију са одговарајућим атрибутом за врсту вакцине (како су атрибути у употреби од 1. јуна 2018. године, </a:t>
            </a:r>
            <a:r>
              <a:rPr lang="sr-Cyrl-RS" dirty="0" smtClean="0">
                <a:solidFill>
                  <a:srgbClr val="FF0000"/>
                </a:solidFill>
              </a:rPr>
              <a:t>вакцинација </a:t>
            </a:r>
            <a:r>
              <a:rPr lang="sr-Cyrl-RS" dirty="0" smtClean="0">
                <a:solidFill>
                  <a:srgbClr val="FF0000"/>
                </a:solidFill>
              </a:rPr>
              <a:t>ће се рачунати за следећу годину</a:t>
            </a:r>
            <a:r>
              <a:rPr lang="sr-Cyrl-RS" dirty="0" smtClean="0">
                <a:solidFill>
                  <a:srgbClr val="FF0000"/>
                </a:solidFill>
              </a:rPr>
              <a:t>!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endParaRPr lang="sr-Cyrl-RS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27758" y="1356147"/>
            <a:ext cx="774259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851" y="206478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КВАЛИТЕТ – ГИНЕКОЛОГИЈА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25472345"/>
              </p:ext>
            </p:extLst>
          </p:nvPr>
        </p:nvGraphicFramePr>
        <p:xfrm>
          <a:off x="235975" y="1592827"/>
          <a:ext cx="11700387" cy="1759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5975" y="4433953"/>
            <a:ext cx="7639664" cy="1200329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just"/>
            <a:r>
              <a:rPr lang="sr-Cyrl-RS" b="1" u="sng" dirty="0" smtClean="0"/>
              <a:t>ВАЖНО: </a:t>
            </a:r>
          </a:p>
          <a:p>
            <a:pPr marL="285750" indent="-285750" algn="just">
              <a:buFontTx/>
              <a:buChar char="-"/>
            </a:pPr>
            <a:r>
              <a:rPr lang="sr-Cyrl-RS" dirty="0" smtClean="0"/>
              <a:t>Како се упут за мамографију добија од изабраног гинеколога, Скрининг за карцином дојке се прати за изабране гинекологе</a:t>
            </a:r>
          </a:p>
          <a:p>
            <a:pPr marL="285750" indent="-285750" algn="just">
              <a:buFontTx/>
              <a:buChar char="-"/>
            </a:pPr>
            <a:r>
              <a:rPr lang="sr-Cyrl-RS" dirty="0" smtClean="0"/>
              <a:t>Рачунају се циљани прегледи за труднице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684" y="0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КВАЛИТЕТ – СТОМАТОЛОГИЈА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97523327"/>
              </p:ext>
            </p:extLst>
          </p:nvPr>
        </p:nvGraphicFramePr>
        <p:xfrm>
          <a:off x="393290" y="1111546"/>
          <a:ext cx="11169445" cy="3272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13280" y="3798634"/>
            <a:ext cx="739525" cy="34189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785987" y="2083600"/>
            <a:ext cx="776748" cy="34189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8848" y="4587455"/>
            <a:ext cx="11218606" cy="1815882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u="sng" dirty="0" smtClean="0"/>
              <a:t>ВАЖНО:</a:t>
            </a:r>
          </a:p>
          <a:p>
            <a:r>
              <a:rPr lang="sr-Cyrl-RS" sz="1600" dirty="0" smtClean="0"/>
              <a:t>- </a:t>
            </a:r>
            <a:r>
              <a:rPr lang="sr-Cyrl-RS" sz="1600" dirty="0">
                <a:solidFill>
                  <a:srgbClr val="FF0000"/>
                </a:solidFill>
              </a:rPr>
              <a:t>П</a:t>
            </a:r>
            <a:r>
              <a:rPr lang="sr-Cyrl-RS" sz="1600" dirty="0" smtClean="0">
                <a:solidFill>
                  <a:srgbClr val="FF0000"/>
                </a:solidFill>
              </a:rPr>
              <a:t>оказатељи за циљане прегледе (каријес, парадонтоза, ортодонтске аномалије) ће се рачунати од следеће године</a:t>
            </a:r>
            <a:r>
              <a:rPr lang="sr-Cyrl-RS" sz="1600" dirty="0" smtClean="0">
                <a:solidFill>
                  <a:srgbClr val="FF0000"/>
                </a:solidFill>
              </a:rPr>
              <a:t>,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>
                <a:solidFill>
                  <a:srgbClr val="FF0000"/>
                </a:solidFill>
              </a:rPr>
              <a:t>да би могао да се направи правилан обухват,</a:t>
            </a:r>
            <a:r>
              <a:rPr lang="sr-Cyrl-RS" sz="1600" dirty="0" smtClean="0">
                <a:solidFill>
                  <a:srgbClr val="FF0000"/>
                </a:solidFill>
              </a:rPr>
              <a:t> зато је важно да се ове услуге редовно фактуришу</a:t>
            </a:r>
            <a:endParaRPr lang="sr-Cyrl-RS" sz="1600" dirty="0" smtClean="0">
              <a:solidFill>
                <a:srgbClr val="FF0000"/>
              </a:solidFill>
            </a:endParaRPr>
          </a:p>
          <a:p>
            <a:r>
              <a:rPr lang="sr-Cyrl-RS" sz="1600" dirty="0" smtClean="0"/>
              <a:t>- Уведени су показатељи за пацијенте средњошколског узраста </a:t>
            </a:r>
          </a:p>
          <a:p>
            <a:r>
              <a:rPr lang="sr-Cyrl-RS" sz="1600" dirty="0" smtClean="0"/>
              <a:t>- Проширен је интервал за показатељ – флуоризација</a:t>
            </a:r>
          </a:p>
          <a:p>
            <a:r>
              <a:rPr lang="sr-Cyrl-RS" sz="1600" dirty="0" smtClean="0"/>
              <a:t>- Систематски и стоматолошки прегледи школске деце се поред критеријума КВАЛИТЕТ обрачунавају и у критеријуму ДТП и то за све пацијенте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802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Критеријум ДТП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4131" y="1523688"/>
            <a:ext cx="560438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Броје се одређене услуге пружене СВИМ пацијентима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4300" y="2136156"/>
            <a:ext cx="487679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50% републички просек + 50% просек установе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858759"/>
              </p:ext>
            </p:extLst>
          </p:nvPr>
        </p:nvGraphicFramePr>
        <p:xfrm>
          <a:off x="294973" y="3325762"/>
          <a:ext cx="6548279" cy="20624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349904">
                  <a:extLst>
                    <a:ext uri="{9D8B030D-6E8A-4147-A177-3AD203B41FA5}">
                      <a16:colId xmlns:a16="http://schemas.microsoft.com/office/drawing/2014/main" val="908219421"/>
                    </a:ext>
                  </a:extLst>
                </a:gridCol>
                <a:gridCol w="2035278">
                  <a:extLst>
                    <a:ext uri="{9D8B030D-6E8A-4147-A177-3AD203B41FA5}">
                      <a16:colId xmlns:a16="http://schemas.microsoft.com/office/drawing/2014/main" val="1574319360"/>
                    </a:ext>
                  </a:extLst>
                </a:gridCol>
                <a:gridCol w="2163097">
                  <a:extLst>
                    <a:ext uri="{9D8B030D-6E8A-4147-A177-3AD203B41FA5}">
                      <a16:colId xmlns:a16="http://schemas.microsoft.com/office/drawing/2014/main" val="3353029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2019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2020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493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ОПШТА МЕДИЦИНА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/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b="0" dirty="0" smtClean="0"/>
                        <a:t>4 услуге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9778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ПЕДИЈАТРИЈА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/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5 услуга 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29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ГИНЕКОЛОГИЈА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baseline="0" dirty="0" smtClean="0"/>
                        <a:t> 12 услуга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12 услуга</a:t>
                      </a:r>
                      <a:r>
                        <a:rPr lang="sr-Cyrl-R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1229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ДЕЧЈА И ПРЕВЕНТИВНА СТОМАТОЛОГИЈА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/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15 услуга 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17313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12723" y="3243807"/>
            <a:ext cx="776748" cy="34189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830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212" y="-183861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ДТП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8037" y="1548946"/>
            <a:ext cx="101370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i="1" dirty="0">
                <a:ea typeface="Times New Roman" panose="02020603050405020304" pitchFamily="18" charset="0"/>
              </a:rPr>
              <a:t>Ултразвучни преглед абдомена* </a:t>
            </a:r>
            <a:endParaRPr lang="en-US" sz="1600" i="1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i="1" dirty="0">
                <a:ea typeface="Times New Roman" panose="02020603050405020304" pitchFamily="18" charset="0"/>
              </a:rPr>
              <a:t>Ултразвучни преглед штитасте жлезде и пљувачних жлезда* </a:t>
            </a:r>
            <a:endParaRPr lang="en-US" sz="1600" i="1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>
                <a:ea typeface="Times New Roman" panose="02020603050405020304" pitchFamily="18" charset="0"/>
              </a:rPr>
              <a:t>1000132 - </a:t>
            </a:r>
            <a:r>
              <a:rPr lang="sr-Cyrl-RS" sz="1600" dirty="0">
                <a:ea typeface="Times New Roman" panose="02020603050405020304" pitchFamily="18" charset="0"/>
              </a:rPr>
              <a:t>Ексцизија, одстрањивање ткива, деструкција, чишћење ране, каутеризација опште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1200062 - Скрининг</a:t>
            </a:r>
            <a:r>
              <a:rPr lang="en-US" sz="1600" dirty="0">
                <a:ea typeface="Times New Roman" panose="02020603050405020304" pitchFamily="18" charset="0"/>
              </a:rPr>
              <a:t>/</a:t>
            </a:r>
            <a:r>
              <a:rPr lang="sr-Cyrl-RS" sz="1600" dirty="0">
                <a:ea typeface="Times New Roman" panose="02020603050405020304" pitchFamily="18" charset="0"/>
              </a:rPr>
              <a:t>рано откривање дијабетеса типа 2 </a:t>
            </a:r>
            <a:endParaRPr lang="en-US" sz="1600" dirty="0"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1614" y="1143000"/>
            <a:ext cx="251705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ОПШТА МЕДИЦИНА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1614" y="2797957"/>
            <a:ext cx="186812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ГИНЕКОЛОГИЈА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8037" y="3167289"/>
            <a:ext cx="1207401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>
                <a:ea typeface="Times New Roman" panose="02020603050405020304" pitchFamily="18" charset="0"/>
              </a:rPr>
              <a:t>1300094 - </a:t>
            </a:r>
            <a:r>
              <a:rPr lang="en-US" sz="1600" dirty="0" err="1">
                <a:ea typeface="Times New Roman" panose="02020603050405020304" pitchFamily="18" charset="0"/>
              </a:rPr>
              <a:t>Дијагностички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тест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за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испитивање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обољења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репродуктивних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органа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жене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>
                <a:ea typeface="Times New Roman" panose="02020603050405020304" pitchFamily="18" charset="0"/>
              </a:rPr>
              <a:t>1300086 - </a:t>
            </a:r>
            <a:r>
              <a:rPr lang="en-US" sz="1600" dirty="0" err="1">
                <a:ea typeface="Times New Roman" panose="02020603050405020304" pitchFamily="18" charset="0"/>
              </a:rPr>
              <a:t>Електрофизиолошко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снимање</a:t>
            </a:r>
            <a:r>
              <a:rPr lang="en-US" sz="1600" dirty="0">
                <a:ea typeface="Times New Roman" panose="02020603050405020304" pitchFamily="18" charset="0"/>
              </a:rPr>
              <a:t> у </a:t>
            </a:r>
            <a:r>
              <a:rPr lang="en-US" sz="1600" dirty="0" err="1">
                <a:ea typeface="Times New Roman" panose="02020603050405020304" pitchFamily="18" charset="0"/>
              </a:rPr>
              <a:t>гинекологији</a:t>
            </a:r>
            <a:r>
              <a:rPr lang="en-US" sz="1600" dirty="0">
                <a:ea typeface="Times New Roman" panose="02020603050405020304" pitchFamily="18" charset="0"/>
              </a:rPr>
              <a:t> и </a:t>
            </a:r>
            <a:r>
              <a:rPr lang="en-US" sz="1600" dirty="0" err="1">
                <a:ea typeface="Times New Roman" panose="02020603050405020304" pitchFamily="18" charset="0"/>
              </a:rPr>
              <a:t>акушерству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>
                <a:ea typeface="Times New Roman" panose="02020603050405020304" pitchFamily="18" charset="0"/>
              </a:rPr>
              <a:t>1300151 - </a:t>
            </a:r>
            <a:r>
              <a:rPr lang="en-US" sz="1600" dirty="0" err="1">
                <a:ea typeface="Times New Roman" panose="02020603050405020304" pitchFamily="18" charset="0"/>
              </a:rPr>
              <a:t>Превентивни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преглед</a:t>
            </a:r>
            <a:r>
              <a:rPr lang="en-US" sz="1600" dirty="0">
                <a:ea typeface="Times New Roman" panose="02020603050405020304" pitchFamily="18" charset="0"/>
              </a:rPr>
              <a:t> у </a:t>
            </a:r>
            <a:r>
              <a:rPr lang="en-US" sz="1600" dirty="0" err="1">
                <a:ea typeface="Times New Roman" panose="02020603050405020304" pitchFamily="18" charset="0"/>
              </a:rPr>
              <a:t>вези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са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планирањем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породице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>
                <a:ea typeface="Times New Roman" panose="02020603050405020304" pitchFamily="18" charset="0"/>
              </a:rPr>
              <a:t>1300102 - </a:t>
            </a:r>
            <a:r>
              <a:rPr lang="en-US" sz="1600" dirty="0" err="1">
                <a:ea typeface="Times New Roman" panose="02020603050405020304" pitchFamily="18" charset="0"/>
              </a:rPr>
              <a:t>Инцизија</a:t>
            </a:r>
            <a:r>
              <a:rPr lang="en-US" sz="1600" dirty="0"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ea typeface="Times New Roman" panose="02020603050405020304" pitchFamily="18" charset="0"/>
              </a:rPr>
              <a:t>дренажа</a:t>
            </a:r>
            <a:r>
              <a:rPr lang="en-US" sz="1600" dirty="0"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ea typeface="Times New Roman" panose="02020603050405020304" pitchFamily="18" charset="0"/>
              </a:rPr>
              <a:t>испирање</a:t>
            </a:r>
            <a:r>
              <a:rPr lang="en-US" sz="1600" dirty="0"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ea typeface="Times New Roman" panose="02020603050405020304" pitchFamily="18" charset="0"/>
              </a:rPr>
              <a:t>аспирација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течних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продуката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упалних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ea typeface="Times New Roman" panose="02020603050405020304" pitchFamily="18" charset="0"/>
              </a:rPr>
              <a:t>процеса</a:t>
            </a:r>
            <a:r>
              <a:rPr lang="sr-Cyrl-RS" sz="1600" dirty="0" smtClean="0"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ea typeface="Times New Roman" panose="02020603050405020304" pitchFamily="18" charset="0"/>
              </a:rPr>
              <a:t>репродуктивних</a:t>
            </a:r>
            <a:r>
              <a:rPr lang="en-US" sz="1600" dirty="0" smtClean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органа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жене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>
                <a:ea typeface="Times New Roman" panose="02020603050405020304" pitchFamily="18" charset="0"/>
              </a:rPr>
              <a:t>1300110 - </a:t>
            </a:r>
            <a:r>
              <a:rPr lang="sr-Cyrl-RS" sz="1600" dirty="0">
                <a:ea typeface="Times New Roman" panose="02020603050405020304" pitchFamily="18" charset="0"/>
              </a:rPr>
              <a:t>Ексцизија, одстрањивање ткива, деструкција, чишћење ране, каутеризација </a:t>
            </a:r>
            <a:r>
              <a:rPr lang="sr-Cyrl-RS" sz="1600" dirty="0" smtClean="0">
                <a:ea typeface="Times New Roman" panose="02020603050405020304" pitchFamily="18" charset="0"/>
              </a:rPr>
              <a:t>промена </a:t>
            </a:r>
            <a:r>
              <a:rPr lang="sr-Cyrl-RS" sz="1600" dirty="0">
                <a:ea typeface="Times New Roman" panose="02020603050405020304" pitchFamily="18" charset="0"/>
              </a:rPr>
              <a:t>које се односе на репродуктивне органе жене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>
                <a:ea typeface="Times New Roman" panose="02020603050405020304" pitchFamily="18" charset="0"/>
              </a:rPr>
              <a:t>1300044 - </a:t>
            </a:r>
            <a:r>
              <a:rPr lang="sr-Cyrl-RS" sz="1600" dirty="0">
                <a:ea typeface="Times New Roman" panose="02020603050405020304" pitchFamily="18" charset="0"/>
              </a:rPr>
              <a:t>Скрининг/ рано откривање рака грлића материце – супервизија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1300129 - Инструментација, пласирање интраутериног уређаја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1300130 - Инструментација, екстракција интраутериног уређаја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1300041 - Ултразвучни преглед труднице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1300042 - Ултразвучни преглед осталих жена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1300043 - Ултразвучни преглед дојке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i="1" dirty="0">
                <a:ea typeface="Times New Roman" panose="02020603050405020304" pitchFamily="18" charset="0"/>
              </a:rPr>
              <a:t>Прво читање плочице ПАП тест </a:t>
            </a:r>
            <a:r>
              <a:rPr lang="sr-Cyrl-RS" i="1" dirty="0">
                <a:ea typeface="Times New Roman" panose="02020603050405020304" pitchFamily="18" charset="0"/>
              </a:rPr>
              <a:t>*</a:t>
            </a:r>
            <a:endParaRPr lang="en-US" i="1" dirty="0"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34072" y="583730"/>
            <a:ext cx="4306824" cy="80021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sr-Cyrl-RS" dirty="0" smtClean="0"/>
              <a:t>* </a:t>
            </a:r>
            <a:r>
              <a:rPr lang="sr-Cyrl-RS" sz="1400" b="1" dirty="0" smtClean="0"/>
              <a:t>НОВИ </a:t>
            </a:r>
            <a:r>
              <a:rPr lang="sr-Cyrl-RS" sz="1400" b="1" i="1" dirty="0" smtClean="0"/>
              <a:t>Правилник о номенклатури здравствених услуга на примарном нивоу здравствене заштите (Сл. </a:t>
            </a:r>
            <a:r>
              <a:rPr lang="sr-Cyrl-RS" sz="1400" b="1" i="1" dirty="0" smtClean="0"/>
              <a:t>гласник </a:t>
            </a:r>
            <a:r>
              <a:rPr lang="sr-Cyrl-RS" sz="1400" b="1" i="1" dirty="0" smtClean="0"/>
              <a:t>РС бр. 42/2020) 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317636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6322" y="-312312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ДТП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5973" y="1065436"/>
            <a:ext cx="115135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2200128 - Ултразвучни преглед новорођенџади ради раног откривања дисплазије кукова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1100082 - Први преглед деце, школске деце и омладине у развојном саветовалишту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1100084 - Посебни преглед деце и омладине ради допунске дијагностике и даљег лечења у развојном саветовалишту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 smtClean="0">
                <a:ea typeface="Times New Roman" panose="02020603050405020304" pitchFamily="18" charset="0"/>
              </a:rPr>
              <a:t>1100031 </a:t>
            </a:r>
            <a:r>
              <a:rPr lang="sr-Cyrl-RS" sz="1600" dirty="0">
                <a:ea typeface="Times New Roman" panose="02020603050405020304" pitchFamily="18" charset="0"/>
              </a:rPr>
              <a:t>- Превентивни преглед школске деце и омладине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 smtClean="0">
                <a:ea typeface="Times New Roman" panose="02020603050405020304" pitchFamily="18" charset="0"/>
              </a:rPr>
              <a:t>1000025 </a:t>
            </a:r>
            <a:r>
              <a:rPr lang="sr-Cyrl-RS" sz="1600" dirty="0">
                <a:ea typeface="Times New Roman" panose="02020603050405020304" pitchFamily="18" charset="0"/>
              </a:rPr>
              <a:t>- Спровођење имунизације, вакцинација </a:t>
            </a:r>
            <a:endParaRPr lang="en-US" sz="1600" dirty="0"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7" y="661167"/>
            <a:ext cx="181896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ПЕДИЈАТРИЈА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124" y="2545945"/>
            <a:ext cx="467032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ДЕЧИЈА И ПРЕВЕНТИВНА СТОМАТОЛОГИЈА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5973" y="2915277"/>
            <a:ext cx="114447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2400554 - </a:t>
            </a:r>
            <a:r>
              <a:rPr lang="en-US" sz="1600" dirty="0" err="1">
                <a:ea typeface="Times New Roman" panose="02020603050405020304" pitchFamily="18" charset="0"/>
              </a:rPr>
              <a:t>Дренажа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пародонталног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апсцеса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2400646 - </a:t>
            </a:r>
            <a:r>
              <a:rPr lang="en-US" sz="1600" dirty="0" err="1">
                <a:ea typeface="Times New Roman" panose="02020603050405020304" pitchFamily="18" charset="0"/>
              </a:rPr>
              <a:t>Интраорална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инцизија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апсцеса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2400257 - Надоградња фрактурираног зуба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2400372 - Надоградња од естетског материјала (код повреда)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2400265 - </a:t>
            </a:r>
            <a:r>
              <a:rPr lang="en-US" sz="1600" dirty="0" err="1">
                <a:ea typeface="Times New Roman" panose="02020603050405020304" pitchFamily="18" charset="0"/>
              </a:rPr>
              <a:t>Витална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ампутација</a:t>
            </a:r>
            <a:r>
              <a:rPr lang="sr-Cyrl-RS" sz="1600" dirty="0">
                <a:ea typeface="Times New Roman" panose="02020603050405020304" pitchFamily="18" charset="0"/>
              </a:rPr>
              <a:t> пулпе млечних зуба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2400273 - </a:t>
            </a:r>
            <a:r>
              <a:rPr lang="en-US" sz="1600" dirty="0" err="1">
                <a:ea typeface="Times New Roman" panose="02020603050405020304" pitchFamily="18" charset="0"/>
              </a:rPr>
              <a:t>Витална</a:t>
            </a:r>
            <a:r>
              <a:rPr lang="en-US" sz="1600" dirty="0"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</a:rPr>
              <a:t>екстирпација</a:t>
            </a:r>
            <a:r>
              <a:rPr lang="sr-Cyrl-RS" sz="1600" dirty="0">
                <a:ea typeface="Times New Roman" panose="02020603050405020304" pitchFamily="18" charset="0"/>
              </a:rPr>
              <a:t> пулпе млечних зуба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2400299 - Мортална ампутација пулпе млечних зуба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2400687 - Компликовано вађење зуба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2401024 - Лечење инфициране пулпе са незавршеним растом корена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2401032 - Лечење неинфициране пулпе са незавршеним растом корена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 smtClean="0">
                <a:ea typeface="Times New Roman" panose="02020603050405020304" pitchFamily="18" charset="0"/>
              </a:rPr>
              <a:t>2400398 </a:t>
            </a:r>
            <a:r>
              <a:rPr lang="sr-Cyrl-RS" sz="1600" dirty="0">
                <a:ea typeface="Times New Roman" panose="02020603050405020304" pitchFamily="18" charset="0"/>
              </a:rPr>
              <a:t>- Ендодонтска терапија инфициране пулпе по каналу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2400380 - Ендодонтска терапија неинфициране пулпе по каналу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2400166 - Превентивни испун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2400034 - Систематски-стоматолошки преглед 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r-Cyrl-RS" sz="1600" dirty="0">
                <a:ea typeface="Times New Roman" panose="02020603050405020304" pitchFamily="18" charset="0"/>
              </a:rPr>
              <a:t>2400018 - Стоматолошки преглед  </a:t>
            </a:r>
            <a:endParaRPr lang="en-US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96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79002" y="5492419"/>
            <a:ext cx="4306824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spcBef>
                <a:spcPct val="0"/>
              </a:spcBef>
            </a:pPr>
            <a:r>
              <a:rPr lang="sr-Cyrl-R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ХВАЛА НА ПАЖЊИ</a:t>
            </a:r>
            <a:endParaRPr lang="en-US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1457908" y="3659840"/>
            <a:ext cx="9753600" cy="685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Tx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Char char="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Char char=""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Char char="o"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6030" indent="-285750" algn="l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hlinkClick r:id="rId2"/>
              </a:rPr>
              <a:t>kapitacija.pilot@rfzo.rs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57908" y="3149081"/>
            <a:ext cx="9753600" cy="522288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 smtClean="0"/>
              <a:t>Контакт: 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54" y="0"/>
            <a:ext cx="3752990" cy="4563603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V="1">
            <a:off x="5131837" y="4022207"/>
            <a:ext cx="4100555" cy="1794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 txBox="1">
            <a:spLocks/>
          </p:cNvSpPr>
          <p:nvPr/>
        </p:nvSpPr>
        <p:spPr>
          <a:xfrm>
            <a:off x="6004560" y="3480452"/>
            <a:ext cx="9753600" cy="685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Tx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Char char="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Char char=""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Char char="o"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6030" indent="-285750" algn="l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hlinkClick r:id="rId2"/>
              </a:rPr>
              <a:t>www.rfzo.rs</a:t>
            </a:r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0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Кључне измене у 2020. години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768668" cy="133826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Критеријум ДТП за све специјалности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Критеријум КВАЛИТЕТ се мери на годину дана + проширена палета показатеља квалитета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Корективни коефицијент за одређене дијагнозе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Директору здравствене установе обрачунава се средња оцена изабраних лекара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2336" y="4456468"/>
            <a:ext cx="7424928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pPr algn="just"/>
            <a:r>
              <a:rPr lang="sr-Cyrl-RS" b="1" dirty="0" smtClean="0"/>
              <a:t>УРЕДБА</a:t>
            </a:r>
            <a:r>
              <a:rPr lang="sr-Cyrl-RS" dirty="0" smtClean="0"/>
              <a:t> </a:t>
            </a:r>
            <a:r>
              <a:rPr lang="ru-RU" dirty="0"/>
              <a:t>о корективном коефицијенту, највишем процентуалном увећању основне плате, критеријумима и мерилима за део плате који се остварује по основу радног учинка, као и начину обрачуна плате запослених у здравственим </a:t>
            </a:r>
            <a:r>
              <a:rPr lang="ru-RU" dirty="0" smtClean="0"/>
              <a:t>установама («Сл. Гласник» бр. 13/2020)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597324" y="2547938"/>
            <a:ext cx="365760" cy="18642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0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192" y="-209994"/>
            <a:ext cx="10363200" cy="1143000"/>
          </a:xfrm>
        </p:spPr>
        <p:txBody>
          <a:bodyPr/>
          <a:lstStyle/>
          <a:p>
            <a:r>
              <a:rPr lang="sr-Cyrl-RS" dirty="0" smtClean="0"/>
              <a:t>Структура капитационе формуле 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02761413"/>
              </p:ext>
            </p:extLst>
          </p:nvPr>
        </p:nvGraphicFramePr>
        <p:xfrm>
          <a:off x="294640" y="1030562"/>
          <a:ext cx="860247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70048" y="1353398"/>
            <a:ext cx="6492240" cy="9233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Број изјава </a:t>
            </a:r>
          </a:p>
          <a:p>
            <a:r>
              <a:rPr lang="sr-Cyrl-RS" dirty="0" smtClean="0"/>
              <a:t>+ Старосни корективни фактор</a:t>
            </a:r>
          </a:p>
          <a:p>
            <a:r>
              <a:rPr lang="sr-Cyrl-RS" dirty="0" smtClean="0"/>
              <a:t>+ Корективни фактор за густину насељености (општа медицина)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79192" y="2417357"/>
            <a:ext cx="621792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Број посета</a:t>
            </a:r>
          </a:p>
          <a:p>
            <a:r>
              <a:rPr lang="sr-Cyrl-RS" dirty="0" smtClean="0"/>
              <a:t>+ Корективни фактор за ефикасност (густина насељености и степен развијености локалне самоуправе)</a:t>
            </a:r>
          </a:p>
          <a:p>
            <a:r>
              <a:rPr lang="sr-Cyrl-RS" dirty="0" smtClean="0"/>
              <a:t>+ </a:t>
            </a:r>
            <a:r>
              <a:rPr lang="sr-Cyrl-RS" b="1" dirty="0" smtClean="0"/>
              <a:t>Корективни фактор за дијагнозе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70048" y="4039813"/>
            <a:ext cx="6227064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Специфични показатељи квалитета за сваку специјалност – услуге које се вреднују само за опредељене пацијенте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79192" y="5455842"/>
            <a:ext cx="6227064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Дефинисане услуге које се вреднују за све пацијенте, а не само опредељене, </a:t>
            </a:r>
            <a:r>
              <a:rPr lang="sr-Cyrl-RS" b="1" dirty="0" smtClean="0"/>
              <a:t>за сваку од специјалности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36792" y="3279132"/>
            <a:ext cx="722376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513320" y="5932896"/>
            <a:ext cx="722376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1178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55549701"/>
              </p:ext>
            </p:extLst>
          </p:nvPr>
        </p:nvGraphicFramePr>
        <p:xfrm>
          <a:off x="0" y="216310"/>
          <a:ext cx="5853176" cy="634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68351811"/>
              </p:ext>
            </p:extLst>
          </p:nvPr>
        </p:nvGraphicFramePr>
        <p:xfrm>
          <a:off x="5483351" y="117987"/>
          <a:ext cx="6875797" cy="6538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158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72476638"/>
              </p:ext>
            </p:extLst>
          </p:nvPr>
        </p:nvGraphicFramePr>
        <p:xfrm>
          <a:off x="-100584" y="98323"/>
          <a:ext cx="5853176" cy="6607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67288181"/>
              </p:ext>
            </p:extLst>
          </p:nvPr>
        </p:nvGraphicFramePr>
        <p:xfrm>
          <a:off x="5365135" y="0"/>
          <a:ext cx="6561394" cy="6607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975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760" y="-300874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РЕГИСТРАЦИЈА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552" y="206058"/>
            <a:ext cx="324612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b="1" dirty="0" smtClean="0"/>
              <a:t>Број опредељених пацијената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845552" y="693976"/>
            <a:ext cx="213055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b="1" dirty="0" smtClean="0"/>
              <a:t>Републички просек 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0376" y="927430"/>
            <a:ext cx="3465576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2000" b="1" u="sng" dirty="0" smtClean="0">
                <a:solidFill>
                  <a:srgbClr val="696464"/>
                </a:solidFill>
              </a:rPr>
              <a:t>Корективни старосни фактор</a:t>
            </a:r>
            <a:endParaRPr lang="en-US" sz="2000" b="1" u="sng" dirty="0">
              <a:solidFill>
                <a:srgbClr val="696464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211405"/>
              </p:ext>
            </p:extLst>
          </p:nvPr>
        </p:nvGraphicFramePr>
        <p:xfrm>
          <a:off x="183051" y="1387439"/>
          <a:ext cx="4679448" cy="2060258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74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4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Група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Године </a:t>
                      </a:r>
                      <a:endParaRPr lang="sr-Cyrl-RS" sz="1400" dirty="0" smtClean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од )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Године </a:t>
                      </a:r>
                      <a:endParaRPr lang="sr-Cyrl-RS" sz="1400" dirty="0" smtClean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до)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Корективни старосни фактор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&lt;1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cs typeface="Times New Roman" pitchFamily="18" charset="0"/>
                        </a:rPr>
                        <a:t>3.0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&lt;7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cs typeface="Times New Roman" pitchFamily="18" charset="0"/>
                        </a:rPr>
                        <a:t>2.2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&lt;19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≥19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&lt;35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≥35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&lt;50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≥50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&lt;65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1.8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≥65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&lt;75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2.2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≥75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3.0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734516"/>
              </p:ext>
            </p:extLst>
          </p:nvPr>
        </p:nvGraphicFramePr>
        <p:xfrm>
          <a:off x="183052" y="3588661"/>
          <a:ext cx="4679447" cy="130507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4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6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Група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Године </a:t>
                      </a:r>
                      <a:endParaRPr lang="sr-Cyrl-RS" sz="1400" dirty="0" smtClean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од 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+mn-lt"/>
                          <a:cs typeface="Times New Roman" pitchFamily="18" charset="0"/>
                        </a:rPr>
                        <a:t>Године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(до)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Корективни старосни фактор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22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&lt;19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≥19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&lt;24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1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&lt;6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1.3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CA49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65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050059"/>
              </p:ext>
            </p:extLst>
          </p:nvPr>
        </p:nvGraphicFramePr>
        <p:xfrm>
          <a:off x="183051" y="5026934"/>
          <a:ext cx="4679449" cy="1466279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745247">
                  <a:extLst>
                    <a:ext uri="{9D8B030D-6E8A-4147-A177-3AD203B41FA5}">
                      <a16:colId xmlns:a16="http://schemas.microsoft.com/office/drawing/2014/main" val="4268467792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2033169947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1915699043"/>
                    </a:ext>
                  </a:extLst>
                </a:gridCol>
                <a:gridCol w="1904234">
                  <a:extLst>
                    <a:ext uri="{9D8B030D-6E8A-4147-A177-3AD203B41FA5}">
                      <a16:colId xmlns:a16="http://schemas.microsoft.com/office/drawing/2014/main" val="2677766404"/>
                    </a:ext>
                  </a:extLst>
                </a:gridCol>
              </a:tblGrid>
              <a:tr h="364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Група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Године </a:t>
                      </a:r>
                      <a:endParaRPr lang="sr-Cyrl-RS" sz="1400" dirty="0" smtClean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од 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Године </a:t>
                      </a:r>
                      <a:endParaRPr lang="sr-Cyrl-RS" sz="1400" dirty="0" smtClean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до)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  <a:latin typeface="+mn-lt"/>
                          <a:cs typeface="Times New Roman" pitchFamily="18" charset="0"/>
                        </a:rPr>
                        <a:t>Корективни старосни фактор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9496269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cs typeface="Times New Roman" pitchFamily="18" charset="0"/>
                        </a:rPr>
                        <a:t>1.2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1988103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1.6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816642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>
                          <a:effectLst/>
                          <a:latin typeface="+mn-lt"/>
                          <a:cs typeface="Times New Roman" pitchFamily="18" charset="0"/>
                        </a:rPr>
                        <a:t>7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&lt;11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7451384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sr-Cyrl-RS" sz="120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&lt;1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8658156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≥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16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1.0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1262749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943856" y="4203006"/>
            <a:ext cx="1783080" cy="27699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sr-Cyrl-RS" sz="1200" dirty="0" smtClean="0"/>
              <a:t>ГИНЕКОЛОГИЈА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43856" y="2190257"/>
            <a:ext cx="178308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sr-Cyrl-RS" sz="1200" dirty="0" smtClean="0"/>
              <a:t>ОПШТА МЕДИЦИНА </a:t>
            </a:r>
          </a:p>
          <a:p>
            <a:pPr algn="ctr"/>
            <a:r>
              <a:rPr lang="sr-Cyrl-RS" sz="1200" dirty="0" smtClean="0"/>
              <a:t>И</a:t>
            </a:r>
          </a:p>
          <a:p>
            <a:pPr algn="ctr"/>
            <a:r>
              <a:rPr lang="sr-Cyrl-RS" sz="1200" dirty="0" smtClean="0"/>
              <a:t> ПЕДИЈАТРИЈА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943856" y="5742066"/>
            <a:ext cx="1783080" cy="46166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sr-Cyrl-RS" sz="1200" dirty="0" smtClean="0"/>
              <a:t>ДЕЧЈА И ПРЕВЕНТИВНА СТОМАТОЛОГИЈА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280132" y="1287966"/>
            <a:ext cx="4780033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sr-Cyrl-RS" sz="2000" b="1" u="sng" dirty="0" smtClean="0">
                <a:solidFill>
                  <a:srgbClr val="696464"/>
                </a:solidFill>
              </a:rPr>
              <a:t>Корективни фактор за густину насељености </a:t>
            </a:r>
            <a:r>
              <a:rPr lang="sr-Cyrl-RS" sz="1600" u="sng" dirty="0" smtClean="0">
                <a:solidFill>
                  <a:srgbClr val="696464"/>
                </a:solidFill>
              </a:rPr>
              <a:t>(</a:t>
            </a:r>
            <a:r>
              <a:rPr lang="sr-Cyrl-RS" sz="1600" u="sng" dirty="0" smtClean="0"/>
              <a:t>општа медицина)</a:t>
            </a:r>
            <a:endParaRPr lang="en-US" sz="2000" b="1" u="sng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15171" y="954455"/>
            <a:ext cx="9144" cy="5614767"/>
          </a:xfrm>
          <a:prstGeom prst="line">
            <a:avLst/>
          </a:prstGeom>
          <a:ln w="76200">
            <a:solidFill>
              <a:srgbClr val="69646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702999"/>
              </p:ext>
            </p:extLst>
          </p:nvPr>
        </p:nvGraphicFramePr>
        <p:xfrm>
          <a:off x="7280131" y="2148418"/>
          <a:ext cx="4780033" cy="228180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84631">
                  <a:extLst>
                    <a:ext uri="{9D8B030D-6E8A-4147-A177-3AD203B41FA5}">
                      <a16:colId xmlns:a16="http://schemas.microsoft.com/office/drawing/2014/main" val="264261546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284544280"/>
                    </a:ext>
                  </a:extLst>
                </a:gridCol>
                <a:gridCol w="1673352">
                  <a:extLst>
                    <a:ext uri="{9D8B030D-6E8A-4147-A177-3AD203B41FA5}">
                      <a16:colId xmlns:a16="http://schemas.microsoft.com/office/drawing/2014/main" val="2970705812"/>
                    </a:ext>
                  </a:extLst>
                </a:gridCol>
                <a:gridCol w="1433330">
                  <a:extLst>
                    <a:ext uri="{9D8B030D-6E8A-4147-A177-3AD203B41FA5}">
                      <a16:colId xmlns:a16="http://schemas.microsoft.com/office/drawing/2014/main" val="846129628"/>
                    </a:ext>
                  </a:extLst>
                </a:gridCol>
              </a:tblGrid>
              <a:tr h="966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0" dirty="0">
                          <a:effectLst/>
                          <a:latin typeface="+mn-lt"/>
                          <a:cs typeface="Times New Roman" pitchFamily="18" charset="0"/>
                        </a:rPr>
                        <a:t>Група</a:t>
                      </a:r>
                      <a:endParaRPr lang="en-US" sz="1100" b="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0" dirty="0">
                          <a:effectLst/>
                          <a:latin typeface="+mn-lt"/>
                          <a:cs typeface="Times New Roman" pitchFamily="18" charset="0"/>
                        </a:rPr>
                        <a:t>У општинама са густином насељености</a:t>
                      </a:r>
                      <a:endParaRPr lang="en-US" sz="1100" b="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0" dirty="0">
                          <a:effectLst/>
                          <a:latin typeface="+mn-lt"/>
                          <a:cs typeface="Times New Roman" pitchFamily="18" charset="0"/>
                        </a:rPr>
                        <a:t>Кадровски Норматив</a:t>
                      </a:r>
                      <a:endParaRPr lang="en-US" sz="1100" b="0" dirty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0" i="0" dirty="0">
                          <a:effectLst/>
                          <a:latin typeface="+mn-lt"/>
                          <a:cs typeface="Times New Roman" pitchFamily="18" charset="0"/>
                        </a:rPr>
                        <a:t>(Правилник о ближим условима за обављање</a:t>
                      </a:r>
                      <a:endParaRPr lang="en-US" sz="1100" b="0" i="0" dirty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0" i="0">
                          <a:effectLst/>
                          <a:latin typeface="+mn-lt"/>
                          <a:cs typeface="Times New Roman" pitchFamily="18" charset="0"/>
                        </a:rPr>
                        <a:t>здравствене </a:t>
                      </a:r>
                      <a:r>
                        <a:rPr lang="sr-Cyrl-RS" sz="1100" b="0" i="0" smtClean="0">
                          <a:effectLst/>
                          <a:latin typeface="+mn-lt"/>
                          <a:cs typeface="Times New Roman" pitchFamily="18" charset="0"/>
                        </a:rPr>
                        <a:t>делатности)</a:t>
                      </a:r>
                      <a:endParaRPr lang="en-US" sz="1100" b="0" i="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0" dirty="0">
                          <a:effectLst/>
                          <a:latin typeface="+mn-lt"/>
                          <a:cs typeface="Times New Roman" pitchFamily="18" charset="0"/>
                        </a:rPr>
                        <a:t>Корективни фактор</a:t>
                      </a:r>
                      <a:endParaRPr lang="en-US" sz="1100" b="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667637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≤ </a:t>
                      </a: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25 становника </a:t>
                      </a: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на</a:t>
                      </a:r>
                      <a:r>
                        <a:rPr lang="sr-Cyrl-RS" sz="1100" baseline="0" dirty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sr-Cyrl-RS" sz="1100" baseline="0" dirty="0" smtClean="0">
                          <a:effectLst/>
                          <a:latin typeface="+mn-lt"/>
                          <a:cs typeface="Times New Roman" pitchFamily="18" charset="0"/>
                        </a:rPr>
                        <a:t>к</a:t>
                      </a: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м</a:t>
                      </a:r>
                      <a:r>
                        <a:rPr lang="en-US" sz="1100" baseline="30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ahoma" pitchFamily="34" charset="0"/>
                          <a:cs typeface="Times New Roman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1200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+mn-lt"/>
                          <a:cs typeface="Times New Roman" pitchFamily="18" charset="0"/>
                        </a:rPr>
                        <a:t>1.33 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299330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26 -</a:t>
                      </a:r>
                      <a:r>
                        <a:rPr lang="sr-Cyrl-RS" sz="1100" baseline="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40 </a:t>
                      </a: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становника </a:t>
                      </a: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на </a:t>
                      </a:r>
                      <a:r>
                        <a:rPr kumimoji="0" lang="sr-Cyrl-R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км</a:t>
                      </a:r>
                      <a:r>
                        <a:rPr kumimoji="0" lang="en-US" sz="11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1400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+mn-lt"/>
                          <a:cs typeface="Times New Roman" pitchFamily="18" charset="0"/>
                        </a:rPr>
                        <a:t>1.14  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945812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≥ </a:t>
                      </a: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40 становника </a:t>
                      </a:r>
                      <a:r>
                        <a:rPr lang="sr-Cyrl-RS" sz="1100" dirty="0" smtClean="0">
                          <a:effectLst/>
                          <a:latin typeface="+mn-lt"/>
                          <a:cs typeface="Times New Roman" pitchFamily="18" charset="0"/>
                        </a:rPr>
                        <a:t>на</a:t>
                      </a:r>
                      <a:r>
                        <a:rPr lang="sr-Cyrl-RS" sz="1100" baseline="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sr-Cyrl-R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км</a:t>
                      </a:r>
                      <a:r>
                        <a:rPr kumimoji="0" lang="en-US" sz="11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+mn-lt"/>
                          <a:cs typeface="Times New Roman" pitchFamily="18" charset="0"/>
                        </a:rPr>
                        <a:t>1600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+mn-lt"/>
                          <a:cs typeface="Times New Roman" pitchFamily="18" charset="0"/>
                        </a:rPr>
                        <a:t>1.00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1952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42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7488" y="-180776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ЕФИКАСНОСТ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2944" y="206058"/>
            <a:ext cx="13716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b="1" dirty="0" smtClean="0"/>
              <a:t>Број посета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006840" y="390724"/>
            <a:ext cx="213055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b="1" dirty="0" smtClean="0"/>
              <a:t>Републички просек 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384172"/>
              </p:ext>
            </p:extLst>
          </p:nvPr>
        </p:nvGraphicFramePr>
        <p:xfrm>
          <a:off x="195643" y="1439903"/>
          <a:ext cx="5843015" cy="5161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9807">
                  <a:extLst>
                    <a:ext uri="{9D8B030D-6E8A-4147-A177-3AD203B41FA5}">
                      <a16:colId xmlns:a16="http://schemas.microsoft.com/office/drawing/2014/main" val="3103740476"/>
                    </a:ext>
                  </a:extLst>
                </a:gridCol>
                <a:gridCol w="1719072">
                  <a:extLst>
                    <a:ext uri="{9D8B030D-6E8A-4147-A177-3AD203B41FA5}">
                      <a16:colId xmlns:a16="http://schemas.microsoft.com/office/drawing/2014/main" val="1276929345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975909397"/>
                    </a:ext>
                  </a:extLst>
                </a:gridCol>
                <a:gridCol w="1721219">
                  <a:extLst>
                    <a:ext uri="{9D8B030D-6E8A-4147-A177-3AD203B41FA5}">
                      <a16:colId xmlns:a16="http://schemas.microsoft.com/office/drawing/2014/main" val="3217208347"/>
                    </a:ext>
                  </a:extLst>
                </a:gridCol>
                <a:gridCol w="756805">
                  <a:extLst>
                    <a:ext uri="{9D8B030D-6E8A-4147-A177-3AD203B41FA5}">
                      <a16:colId xmlns:a16="http://schemas.microsoft.com/office/drawing/2014/main" val="1598737829"/>
                    </a:ext>
                  </a:extLst>
                </a:gridCol>
              </a:tblGrid>
              <a:tr h="108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Група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К1 - Степен развијености јединице локалне самоуправе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К 2 – Густина насељености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Укупни корективни </a:t>
                      </a: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фактор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442743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изнад</a:t>
                      </a:r>
                      <a:r>
                        <a:rPr lang="sr-Cyrl-RS" sz="1200" baseline="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републичког</a:t>
                      </a:r>
                      <a:r>
                        <a:rPr lang="en-U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просека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,05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За јединице 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локалне самоуправе испод просека густине насељености од </a:t>
                      </a: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републичког</a:t>
                      </a:r>
                      <a:r>
                        <a:rPr lang="sr-Cyrl-RS" sz="1200" baseline="0" dirty="0" smtClean="0">
                          <a:effectLst/>
                          <a:latin typeface="+mn-lt"/>
                          <a:cs typeface="Times New Roman" pitchFamily="18" charset="0"/>
                        </a:rPr>
                        <a:t> просека</a:t>
                      </a: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(90 становника по км²) </a:t>
                      </a:r>
                      <a:endParaRPr lang="sr-Cyrl-RS" sz="1200" dirty="0" smtClean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RS" sz="1200" dirty="0" smtClean="0"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sr-Cyrl-RS" sz="1200" b="1" dirty="0">
                          <a:effectLst/>
                          <a:latin typeface="+mn-lt"/>
                          <a:cs typeface="Times New Roman" pitchFamily="18" charset="0"/>
                        </a:rPr>
                        <a:t>на свака два индексна поена 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мање од просека </a:t>
                      </a: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додаје се  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% увећања 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коефицијента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effectLst/>
                          <a:latin typeface="+mn-lt"/>
                          <a:cs typeface="Times New Roman" pitchFamily="18" charset="0"/>
                        </a:rPr>
                        <a:t>К1 + К2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4112551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80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%  </a:t>
                      </a: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r>
                        <a:rPr lang="sr-Cyrl-RS" sz="1200" baseline="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100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% 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републичког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просека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,10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931916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60% </a:t>
                      </a:r>
                      <a:r>
                        <a:rPr lang="sr-Cyrl-R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r>
                        <a:rPr lang="en-US" sz="1200" dirty="0" smtClean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80%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републичког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просека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,15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1528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испод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 60%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републичког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просека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,20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061808"/>
                  </a:ext>
                </a:extLst>
              </a:tr>
              <a:tr h="1800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испод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 50%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републичког</a:t>
                      </a: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cs typeface="Times New Roman" pitchFamily="18" charset="0"/>
                        </a:rPr>
                        <a:t>просека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sr-Cyrl-RS" sz="1200" dirty="0">
                          <a:effectLst/>
                          <a:latin typeface="+mn-lt"/>
                          <a:cs typeface="Times New Roman" pitchFamily="18" charset="0"/>
                        </a:rPr>
                        <a:t>,25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30372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1816" y="962224"/>
            <a:ext cx="4331976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2000" b="1" u="sng" dirty="0" smtClean="0">
                <a:solidFill>
                  <a:srgbClr val="696464"/>
                </a:solidFill>
              </a:rPr>
              <a:t>Корективни фактор за ефикасност</a:t>
            </a:r>
            <a:endParaRPr lang="en-US" sz="2000" b="1" u="sng" dirty="0">
              <a:solidFill>
                <a:srgbClr val="696464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310499" y="962224"/>
            <a:ext cx="9144" cy="5614767"/>
          </a:xfrm>
          <a:prstGeom prst="line">
            <a:avLst/>
          </a:prstGeom>
          <a:ln w="76200">
            <a:solidFill>
              <a:srgbClr val="69646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40852" y="962224"/>
            <a:ext cx="4331976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2000" b="1" u="sng" dirty="0" smtClean="0">
                <a:solidFill>
                  <a:srgbClr val="696464"/>
                </a:solidFill>
              </a:rPr>
              <a:t>Корективни фактор за дијагнозе</a:t>
            </a:r>
            <a:endParaRPr lang="en-US" sz="2000" b="1" u="sng" dirty="0">
              <a:solidFill>
                <a:srgbClr val="696464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446725"/>
              </p:ext>
            </p:extLst>
          </p:nvPr>
        </p:nvGraphicFramePr>
        <p:xfrm>
          <a:off x="6591484" y="1439903"/>
          <a:ext cx="5332292" cy="38922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2292">
                  <a:extLst>
                    <a:ext uri="{9D8B030D-6E8A-4147-A177-3AD203B41FA5}">
                      <a16:colId xmlns:a16="http://schemas.microsoft.com/office/drawing/2014/main" val="733728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Прва група дијагноза – на посету се примењује корективни фактор, </a:t>
                      </a:r>
                      <a:r>
                        <a:rPr kumimoji="0" lang="sr-Cyrl-RS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који износи 1.5</a:t>
                      </a:r>
                      <a:r>
                        <a:rPr kumimoji="0" lang="sr-Cyrl-R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уколико осигураник има 1 дијагнозу са листе:</a:t>
                      </a:r>
                      <a:endParaRPr kumimoji="0" lang="en-US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239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C00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– C97, G00 – G99, F00 – F99, N54, Q00 – Q99, V01 – X59, </a:t>
                      </a:r>
                      <a:r>
                        <a:rPr kumimoji="0" lang="sr-Cyrl-R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S00 – T98, Z55 – Z65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30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sr-Cyrl-RS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руга група дијагноза – на посету се примењује корективни фактор, </a:t>
                      </a:r>
                      <a:r>
                        <a:rPr kumimoji="0" lang="ru-RU" sz="1400" b="1" u="sng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који износи 1.5</a:t>
                      </a: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уколико осигураник има 3 и више дијагноза са листе:</a:t>
                      </a:r>
                      <a:endParaRPr kumimoji="0"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94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E00 – E07, E10 – E14,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E15 – E16, E20 – E35, E40 – E46, E65 – E68, E70 – E90, I00 – I99, J40 – J47, M00 – M94, N00 – N08, N10 – N16, N17 –N19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58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Уколико пацијент има 2 и више дијагноза из прве групе или комбинацију 1 или више дијагноза из прве групе са 3 и више дијагноза из друге групе, на посету се додељује корективни фактор </a:t>
                      </a:r>
                      <a:r>
                        <a:rPr kumimoji="0" lang="ru-RU" sz="1400" b="1" u="sng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који износи 2.0</a:t>
                      </a:r>
                      <a:endParaRPr kumimoji="0" lang="en-US" sz="1400" b="1" u="sng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47200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954512" y="962224"/>
            <a:ext cx="739525" cy="34189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202424" y="5376662"/>
            <a:ext cx="437083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pPr algn="ctr"/>
            <a:r>
              <a:rPr lang="sr-Cyrl-RS" b="1" dirty="0" smtClean="0"/>
              <a:t>Измена фактурисања!</a:t>
            </a:r>
          </a:p>
          <a:p>
            <a:pPr algn="ctr"/>
            <a:r>
              <a:rPr lang="sr-Cyrl-RS" dirty="0" smtClean="0"/>
              <a:t>Додато НОВО поље у фактури за уписивање пратећих дијагноза – на снази од 1. маја 2020. године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0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697" y="75847"/>
            <a:ext cx="10363200" cy="1143000"/>
          </a:xfrm>
        </p:spPr>
        <p:txBody>
          <a:bodyPr/>
          <a:lstStyle/>
          <a:p>
            <a:r>
              <a:rPr lang="sr-Cyrl-RS" dirty="0" smtClean="0"/>
              <a:t>Критеријум КВАЛИТЕТ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9184" y="1662422"/>
            <a:ext cx="7699248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Показатељи квалитета -  услуге се рачунају САМО за опредељене пацијенте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9184" y="2276538"/>
            <a:ext cx="223113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Републички просек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9184" y="2918904"/>
            <a:ext cx="982065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Оцена на годишњем нивоу – рачуна се  за 2019. годину и важи током сва 4 квартала 2020. године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33370"/>
              </p:ext>
            </p:extLst>
          </p:nvPr>
        </p:nvGraphicFramePr>
        <p:xfrm>
          <a:off x="329184" y="4047822"/>
          <a:ext cx="8494776" cy="2392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11490">
                  <a:extLst>
                    <a:ext uri="{9D8B030D-6E8A-4147-A177-3AD203B41FA5}">
                      <a16:colId xmlns:a16="http://schemas.microsoft.com/office/drawing/2014/main" val="605714822"/>
                    </a:ext>
                  </a:extLst>
                </a:gridCol>
                <a:gridCol w="2885863">
                  <a:extLst>
                    <a:ext uri="{9D8B030D-6E8A-4147-A177-3AD203B41FA5}">
                      <a16:colId xmlns:a16="http://schemas.microsoft.com/office/drawing/2014/main" val="1182619118"/>
                    </a:ext>
                  </a:extLst>
                </a:gridCol>
                <a:gridCol w="2997423">
                  <a:extLst>
                    <a:ext uri="{9D8B030D-6E8A-4147-A177-3AD203B41FA5}">
                      <a16:colId xmlns:a16="http://schemas.microsoft.com/office/drawing/2014/main" val="3005881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2019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2020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406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ОПШТА МЕДИЦИНА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6 показатеља квалитета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23 показатеља квалитета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1778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ПЕДИЈАТРИЈА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6 показатеља квалитета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8 </a:t>
                      </a:r>
                      <a:r>
                        <a:rPr lang="sr-Cyrl-RS" dirty="0" smtClean="0"/>
                        <a:t>показатеља </a:t>
                      </a:r>
                      <a:r>
                        <a:rPr lang="sr-Cyrl-RS" dirty="0" smtClean="0"/>
                        <a:t>квалитета (+</a:t>
                      </a:r>
                      <a:r>
                        <a:rPr lang="sr-Cyrl-RS" baseline="0" dirty="0" smtClean="0"/>
                        <a:t> 4 која ће се обрачунати 2021.)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8706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ГИНЕКОЛОГИЈА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5 показатеља квалитета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8 показатеља квалитета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00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ДЕЧЈА И ПРЕВЕНТИВНА СРОМАТОЛОГИЈА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6 показатеља квалитета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9 </a:t>
                      </a:r>
                      <a:r>
                        <a:rPr lang="sr-Cyrl-RS" dirty="0" smtClean="0"/>
                        <a:t>показатеља </a:t>
                      </a:r>
                      <a:r>
                        <a:rPr lang="sr-Cyrl-RS" dirty="0" smtClean="0"/>
                        <a:t>квалитета (+4</a:t>
                      </a:r>
                      <a:r>
                        <a:rPr lang="sr-Cyrl-RS" baseline="0" dirty="0" smtClean="0"/>
                        <a:t> која ће се обрачунати 2021.)</a:t>
                      </a:r>
                      <a:r>
                        <a:rPr lang="sr-Cyrl-R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0027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360152" y="2918904"/>
            <a:ext cx="722376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83564" y="3977859"/>
            <a:ext cx="722376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1645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344" y="-278811"/>
            <a:ext cx="10363200" cy="1143000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Критеријум КВАЛИТЕТ – ОПШТА МЕДИЦИНА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97965466"/>
              </p:ext>
            </p:extLst>
          </p:nvPr>
        </p:nvGraphicFramePr>
        <p:xfrm>
          <a:off x="219456" y="1533325"/>
          <a:ext cx="11804904" cy="3282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55264" y="1068062"/>
            <a:ext cx="8769096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dirty="0" smtClean="0"/>
              <a:t>Праћење пацијената са хроничним болестима – превенција компликација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455" y="5021796"/>
            <a:ext cx="8083297" cy="1477328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b="1" u="sng" dirty="0" smtClean="0"/>
              <a:t>ВАЖНО:</a:t>
            </a:r>
          </a:p>
          <a:p>
            <a:r>
              <a:rPr lang="sr-Cyrl-RS" dirty="0" smtClean="0"/>
              <a:t>- Правилно фактурисање ЕКГ = услуга </a:t>
            </a:r>
            <a:r>
              <a:rPr lang="en-US" dirty="0" smtClean="0"/>
              <a:t>1000116 </a:t>
            </a:r>
            <a:r>
              <a:rPr lang="sr-Cyrl-RS" dirty="0" smtClean="0"/>
              <a:t>+ атрибут</a:t>
            </a:r>
            <a:r>
              <a:rPr lang="en-US" dirty="0" smtClean="0"/>
              <a:t> 30</a:t>
            </a:r>
          </a:p>
          <a:p>
            <a:r>
              <a:rPr lang="sr-Cyrl-RS" dirty="0" smtClean="0"/>
              <a:t>- Правилно фактурисање савета за хроничне пацијенте = услуга 1200039 + атрибут 49 или услуга 1200047 + атрибут 49 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221781" y="789174"/>
            <a:ext cx="739525" cy="34189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sr-Cyrl-RS" sz="1600" b="1" dirty="0" smtClean="0"/>
              <a:t>НОВО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702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.potx" id="{B0CF94B3-F59B-427A-A620-6B86E9154593}" vid="{92489599-94E0-42FA-BFD7-90FE9B56DF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 (widescreen)</Template>
  <TotalTime>1249</TotalTime>
  <Words>1677</Words>
  <Application>Microsoft Office PowerPoint</Application>
  <PresentationFormat>Widescreen</PresentationFormat>
  <Paragraphs>357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</vt:lpstr>
      <vt:lpstr>Symbol</vt:lpstr>
      <vt:lpstr>Tahoma</vt:lpstr>
      <vt:lpstr>Times New Roman</vt:lpstr>
      <vt:lpstr>Wingdings 2</vt:lpstr>
      <vt:lpstr>Business plan presentation</vt:lpstr>
      <vt:lpstr>КАПИТАЦИОНА ФОРМУЛА 2020</vt:lpstr>
      <vt:lpstr>Кључне измене у 2020. години </vt:lpstr>
      <vt:lpstr>Структура капитационе формуле </vt:lpstr>
      <vt:lpstr>PowerPoint Presentation</vt:lpstr>
      <vt:lpstr>PowerPoint Presentation</vt:lpstr>
      <vt:lpstr>Критеријум РЕГИСТРАЦИЈА</vt:lpstr>
      <vt:lpstr>Критеријум ЕФИКАСНОСТ</vt:lpstr>
      <vt:lpstr>Критеријум КВАЛИТЕТ </vt:lpstr>
      <vt:lpstr>Критеријум КВАЛИТЕТ – ОПШТА МЕДИЦИНА</vt:lpstr>
      <vt:lpstr>Критеријум КВАЛИТЕТ – ПЕДИЈАТРИЈА </vt:lpstr>
      <vt:lpstr>Критеријум КВАЛИТЕТ – ГИНЕКОЛОГИЈА </vt:lpstr>
      <vt:lpstr>Критеријум КВАЛИТЕТ – СТОМАТОЛОГИЈА</vt:lpstr>
      <vt:lpstr>Критеријум ДТП</vt:lpstr>
      <vt:lpstr>Критеријум ДТП</vt:lpstr>
      <vt:lpstr>Критеријум ДТП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КАПИТАЦИОНА ФОРМУЛА 2020</dc:title>
  <dc:creator>mirjana</dc:creator>
  <cp:lastModifiedBy>mirjana</cp:lastModifiedBy>
  <cp:revision>78</cp:revision>
  <dcterms:created xsi:type="dcterms:W3CDTF">2020-03-14T20:45:13Z</dcterms:created>
  <dcterms:modified xsi:type="dcterms:W3CDTF">2020-05-21T06:27:30Z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